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86" r:id="rId1"/>
  </p:sldMasterIdLst>
  <p:notesMasterIdLst>
    <p:notesMasterId r:id="rId10"/>
  </p:notesMasterIdLst>
  <p:sldIdLst>
    <p:sldId id="271" r:id="rId2"/>
    <p:sldId id="290" r:id="rId3"/>
    <p:sldId id="291" r:id="rId4"/>
    <p:sldId id="294" r:id="rId5"/>
    <p:sldId id="293" r:id="rId6"/>
    <p:sldId id="295" r:id="rId7"/>
    <p:sldId id="296" r:id="rId8"/>
    <p:sldId id="297" r:id="rId9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2" roundtripDataSignature="AMtx7mhg0M3n997m9nekZeSFZaGRQ+W6rA==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0B0111C-A417-6571-9510-81588673F6DA}" name="Sanna Elomaa" initials="SE" userId="S::sanna.elomaa@ruokatieto.fi::df13b40f-af57-4f57-b796-57fb3939960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40"/>
    <p:restoredTop sz="94658"/>
  </p:normalViewPr>
  <p:slideViewPr>
    <p:cSldViewPr snapToGrid="0">
      <p:cViewPr varScale="1">
        <p:scale>
          <a:sx n="102" d="100"/>
          <a:sy n="102" d="100"/>
        </p:scale>
        <p:origin x="77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42" Type="http://customschemas.google.com/relationships/presentationmetadata" Target="metadata"/><Relationship Id="rId47" Type="http://schemas.microsoft.com/office/2018/10/relationships/authors" Target="authors.xml"/><Relationship Id="rId7" Type="http://schemas.openxmlformats.org/officeDocument/2006/relationships/slide" Target="slides/slide6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6" name="Google Shape;356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1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0" name="Google Shape;530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" name="Google Shape;540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Title Slide_logo_sininen" preserve="1">
  <p:cSld name="02_Title Slide_logo_sininen">
    <p:bg>
      <p:bgRef idx="1001">
        <a:schemeClr val="bg2"/>
      </p:bgRef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9"/>
          <p:cNvSpPr txBox="1">
            <a:spLocks noGrp="1"/>
          </p:cNvSpPr>
          <p:nvPr>
            <p:ph type="subTitle" idx="1"/>
          </p:nvPr>
        </p:nvSpPr>
        <p:spPr>
          <a:xfrm>
            <a:off x="1524000" y="4282521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lvl="0" indent="0" algn="ctr">
              <a:lnSpc>
                <a:spcPct val="125000"/>
              </a:lnSpc>
              <a:spcBef>
                <a:spcPts val="0"/>
              </a:spcBef>
              <a:spcAft>
                <a:spcPts val="1200"/>
              </a:spcAft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 dirty="0"/>
          </a:p>
        </p:txBody>
      </p:sp>
      <p:sp>
        <p:nvSpPr>
          <p:cNvPr id="18" name="Google Shape;18;p39"/>
          <p:cNvSpPr/>
          <p:nvPr/>
        </p:nvSpPr>
        <p:spPr>
          <a:xfrm>
            <a:off x="11120719" y="0"/>
            <a:ext cx="1071282" cy="58479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39"/>
          <p:cNvSpPr/>
          <p:nvPr/>
        </p:nvSpPr>
        <p:spPr>
          <a:xfrm>
            <a:off x="11120718" y="6116320"/>
            <a:ext cx="1071282" cy="74168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" name="Google Shape;20;p39"/>
          <p:cNvPicPr preferRelativeResize="0"/>
          <p:nvPr/>
        </p:nvPicPr>
        <p:blipFill>
          <a:blip r:embed="rId2"/>
          <a:srcRect/>
          <a:stretch/>
        </p:blipFill>
        <p:spPr>
          <a:xfrm>
            <a:off x="3576000" y="2497668"/>
            <a:ext cx="5040000" cy="734371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39"/>
          <p:cNvSpPr/>
          <p:nvPr/>
        </p:nvSpPr>
        <p:spPr>
          <a:xfrm>
            <a:off x="-10160" y="-1"/>
            <a:ext cx="1019563" cy="783772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70050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_Left_sininen" type="secHead" preserve="1">
  <p:cSld name="10_Title Slide_Left_sininen">
    <p:bg>
      <p:bgPr>
        <a:solidFill>
          <a:schemeClr val="bg2"/>
        </a:solid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8"/>
          <p:cNvSpPr/>
          <p:nvPr/>
        </p:nvSpPr>
        <p:spPr>
          <a:xfrm>
            <a:off x="-10160" y="-1"/>
            <a:ext cx="1019563" cy="783772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48"/>
          <p:cNvSpPr txBox="1">
            <a:spLocks noGrp="1"/>
          </p:cNvSpPr>
          <p:nvPr>
            <p:ph type="title"/>
          </p:nvPr>
        </p:nvSpPr>
        <p:spPr>
          <a:xfrm>
            <a:off x="697379" y="1290918"/>
            <a:ext cx="10515600" cy="25222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sz="6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48"/>
          <p:cNvSpPr txBox="1">
            <a:spLocks noGrp="1"/>
          </p:cNvSpPr>
          <p:nvPr>
            <p:ph type="body" idx="1"/>
          </p:nvPr>
        </p:nvSpPr>
        <p:spPr>
          <a:xfrm>
            <a:off x="697379" y="3907398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lvl="0" indent="0" algn="l">
              <a:lnSpc>
                <a:spcPct val="114000"/>
              </a:lnSpc>
              <a:spcBef>
                <a:spcPts val="0"/>
              </a:spcBef>
              <a:spcAft>
                <a:spcPts val="1200"/>
              </a:spcAft>
              <a:buSzPts val="2000"/>
              <a:buNone/>
              <a:defRPr sz="20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8899D"/>
                </a:solidFill>
              </a:defRPr>
            </a:lvl2pPr>
            <a:lvl3pPr marL="1371600" lvl="2" indent="-2286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99D"/>
                </a:solidFill>
              </a:defRPr>
            </a:lvl3pPr>
            <a:lvl4pPr marL="1828800" lvl="3" indent="-2286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99D"/>
                </a:solidFill>
              </a:defRPr>
            </a:lvl4pPr>
            <a:lvl5pPr marL="2286000" lvl="4" indent="-2286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99D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99D"/>
              </a:buClr>
              <a:buSzPts val="1600"/>
              <a:buNone/>
              <a:defRPr sz="1600">
                <a:solidFill>
                  <a:srgbClr val="88899D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99D"/>
              </a:buClr>
              <a:buSzPts val="1600"/>
              <a:buNone/>
              <a:defRPr sz="1600">
                <a:solidFill>
                  <a:srgbClr val="88899D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99D"/>
              </a:buClr>
              <a:buSzPts val="1600"/>
              <a:buNone/>
              <a:defRPr sz="1600">
                <a:solidFill>
                  <a:srgbClr val="88899D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99D"/>
              </a:buClr>
              <a:buSzPts val="1600"/>
              <a:buNone/>
              <a:defRPr sz="1600">
                <a:solidFill>
                  <a:srgbClr val="88899D"/>
                </a:solidFill>
              </a:defRPr>
            </a:lvl9pPr>
          </a:lstStyle>
          <a:p>
            <a:endParaRPr dirty="0"/>
          </a:p>
        </p:txBody>
      </p:sp>
      <p:pic>
        <p:nvPicPr>
          <p:cNvPr id="76" name="Google Shape;76;p48"/>
          <p:cNvPicPr preferRelativeResize="0"/>
          <p:nvPr/>
        </p:nvPicPr>
        <p:blipFill>
          <a:blip r:embed="rId2"/>
          <a:srcRect/>
          <a:stretch/>
        </p:blipFill>
        <p:spPr>
          <a:xfrm>
            <a:off x="594360" y="283732"/>
            <a:ext cx="1800000" cy="2622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030004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Title Slide_Left_tumman_sininen" preserve="1">
  <p:cSld name="11_Title Slide_Left_tumman_sininen">
    <p:bg>
      <p:bgPr>
        <a:solidFill>
          <a:schemeClr val="tx1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49"/>
          <p:cNvSpPr/>
          <p:nvPr/>
        </p:nvSpPr>
        <p:spPr>
          <a:xfrm>
            <a:off x="0" y="1"/>
            <a:ext cx="1290320" cy="762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" name="Google Shape;79;p49"/>
          <p:cNvSpPr txBox="1">
            <a:spLocks noGrp="1"/>
          </p:cNvSpPr>
          <p:nvPr>
            <p:ph type="title"/>
          </p:nvPr>
        </p:nvSpPr>
        <p:spPr>
          <a:xfrm>
            <a:off x="672353" y="1290918"/>
            <a:ext cx="10515600" cy="25222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sz="6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9"/>
          <p:cNvSpPr txBox="1">
            <a:spLocks noGrp="1"/>
          </p:cNvSpPr>
          <p:nvPr>
            <p:ph type="body" idx="1"/>
          </p:nvPr>
        </p:nvSpPr>
        <p:spPr>
          <a:xfrm>
            <a:off x="672353" y="3907398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lvl="0" indent="0" algn="l">
              <a:lnSpc>
                <a:spcPct val="114000"/>
              </a:lnSpc>
              <a:spcBef>
                <a:spcPts val="0"/>
              </a:spcBef>
              <a:spcAft>
                <a:spcPts val="1200"/>
              </a:spcAft>
              <a:buSzPts val="2000"/>
              <a:buNone/>
              <a:defRPr sz="20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8899D"/>
                </a:solidFill>
              </a:defRPr>
            </a:lvl2pPr>
            <a:lvl3pPr marL="1371600" lvl="2" indent="-2286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99D"/>
                </a:solidFill>
              </a:defRPr>
            </a:lvl3pPr>
            <a:lvl4pPr marL="1828800" lvl="3" indent="-2286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99D"/>
                </a:solidFill>
              </a:defRPr>
            </a:lvl4pPr>
            <a:lvl5pPr marL="2286000" lvl="4" indent="-2286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99D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99D"/>
              </a:buClr>
              <a:buSzPts val="1600"/>
              <a:buNone/>
              <a:defRPr sz="1600">
                <a:solidFill>
                  <a:srgbClr val="88899D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99D"/>
              </a:buClr>
              <a:buSzPts val="1600"/>
              <a:buNone/>
              <a:defRPr sz="1600">
                <a:solidFill>
                  <a:srgbClr val="88899D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99D"/>
              </a:buClr>
              <a:buSzPts val="1600"/>
              <a:buNone/>
              <a:defRPr sz="1600">
                <a:solidFill>
                  <a:srgbClr val="88899D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99D"/>
              </a:buClr>
              <a:buSzPts val="1600"/>
              <a:buNone/>
              <a:defRPr sz="1600">
                <a:solidFill>
                  <a:srgbClr val="88899D"/>
                </a:solidFill>
              </a:defRPr>
            </a:lvl9pPr>
          </a:lstStyle>
          <a:p>
            <a:endParaRPr dirty="0"/>
          </a:p>
        </p:txBody>
      </p:sp>
      <p:pic>
        <p:nvPicPr>
          <p:cNvPr id="81" name="Google Shape;81;p49"/>
          <p:cNvPicPr preferRelativeResize="0"/>
          <p:nvPr/>
        </p:nvPicPr>
        <p:blipFill>
          <a:blip r:embed="rId2"/>
          <a:srcRect/>
          <a:stretch/>
        </p:blipFill>
        <p:spPr>
          <a:xfrm>
            <a:off x="594360" y="283732"/>
            <a:ext cx="1800000" cy="2622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64395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Section Header_valkoinen" preserve="1">
  <p:cSld name="12_Section Header_valkoinen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50"/>
          <p:cNvSpPr txBox="1">
            <a:spLocks noGrp="1"/>
          </p:cNvSpPr>
          <p:nvPr>
            <p:ph type="title"/>
          </p:nvPr>
        </p:nvSpPr>
        <p:spPr>
          <a:xfrm>
            <a:off x="672353" y="1146176"/>
            <a:ext cx="5922963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50"/>
          <p:cNvSpPr txBox="1">
            <a:spLocks noGrp="1"/>
          </p:cNvSpPr>
          <p:nvPr>
            <p:ph type="body" idx="1"/>
          </p:nvPr>
        </p:nvSpPr>
        <p:spPr>
          <a:xfrm>
            <a:off x="672353" y="4161463"/>
            <a:ext cx="5922963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lvl="0" indent="0" algn="l">
              <a:lnSpc>
                <a:spcPct val="114000"/>
              </a:lnSpc>
              <a:spcBef>
                <a:spcPts val="0"/>
              </a:spcBef>
              <a:spcAft>
                <a:spcPts val="120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8899D"/>
                </a:solidFill>
              </a:defRPr>
            </a:lvl2pPr>
            <a:lvl3pPr marL="1371600" lvl="2" indent="-2286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99D"/>
                </a:solidFill>
              </a:defRPr>
            </a:lvl3pPr>
            <a:lvl4pPr marL="1828800" lvl="3" indent="-2286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99D"/>
                </a:solidFill>
              </a:defRPr>
            </a:lvl4pPr>
            <a:lvl5pPr marL="2286000" lvl="4" indent="-2286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99D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99D"/>
              </a:buClr>
              <a:buSzPts val="1600"/>
              <a:buNone/>
              <a:defRPr sz="1600">
                <a:solidFill>
                  <a:srgbClr val="88899D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99D"/>
              </a:buClr>
              <a:buSzPts val="1600"/>
              <a:buNone/>
              <a:defRPr sz="1600">
                <a:solidFill>
                  <a:srgbClr val="88899D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99D"/>
              </a:buClr>
              <a:buSzPts val="1600"/>
              <a:buNone/>
              <a:defRPr sz="1600">
                <a:solidFill>
                  <a:srgbClr val="88899D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99D"/>
              </a:buClr>
              <a:buSzPts val="1600"/>
              <a:buNone/>
              <a:defRPr sz="1600">
                <a:solidFill>
                  <a:srgbClr val="88899D"/>
                </a:solidFill>
              </a:defRPr>
            </a:lvl9pPr>
          </a:lstStyle>
          <a:p>
            <a:endParaRPr dirty="0"/>
          </a:p>
        </p:txBody>
      </p:sp>
      <p:sp>
        <p:nvSpPr>
          <p:cNvPr id="85" name="Google Shape;85;p50"/>
          <p:cNvSpPr>
            <a:spLocks noGrp="1"/>
          </p:cNvSpPr>
          <p:nvPr>
            <p:ph type="pic" idx="2"/>
          </p:nvPr>
        </p:nvSpPr>
        <p:spPr>
          <a:xfrm>
            <a:off x="7267669" y="0"/>
            <a:ext cx="4924331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86" name="Google Shape;86;p50"/>
          <p:cNvSpPr/>
          <p:nvPr/>
        </p:nvSpPr>
        <p:spPr>
          <a:xfrm>
            <a:off x="-10160" y="-1"/>
            <a:ext cx="1019563" cy="67235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7" name="Google Shape;87;p50"/>
          <p:cNvPicPr preferRelativeResize="0"/>
          <p:nvPr/>
        </p:nvPicPr>
        <p:blipFill>
          <a:blip r:embed="rId2"/>
          <a:srcRect/>
          <a:stretch/>
        </p:blipFill>
        <p:spPr>
          <a:xfrm>
            <a:off x="592195" y="280922"/>
            <a:ext cx="1800000" cy="2622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155996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Section Header_sininen" preserve="1">
  <p:cSld name="13_Section Header_sininen">
    <p:bg>
      <p:bgPr>
        <a:solidFill>
          <a:schemeClr val="bg2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51"/>
          <p:cNvSpPr txBox="1">
            <a:spLocks noGrp="1"/>
          </p:cNvSpPr>
          <p:nvPr>
            <p:ph type="title"/>
          </p:nvPr>
        </p:nvSpPr>
        <p:spPr>
          <a:xfrm>
            <a:off x="672353" y="1146176"/>
            <a:ext cx="5922963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Arial"/>
              <a:buNone/>
              <a:defRPr sz="54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51"/>
          <p:cNvSpPr txBox="1">
            <a:spLocks noGrp="1"/>
          </p:cNvSpPr>
          <p:nvPr>
            <p:ph type="body" idx="1"/>
          </p:nvPr>
        </p:nvSpPr>
        <p:spPr>
          <a:xfrm>
            <a:off x="672353" y="4161463"/>
            <a:ext cx="5922963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lvl="0" indent="0" algn="l">
              <a:lnSpc>
                <a:spcPct val="114000"/>
              </a:lnSpc>
              <a:spcBef>
                <a:spcPts val="0"/>
              </a:spcBef>
              <a:spcAft>
                <a:spcPts val="1200"/>
              </a:spcAft>
              <a:buSzPts val="2400"/>
              <a:buNone/>
              <a:defRPr sz="24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8899D"/>
                </a:solidFill>
              </a:defRPr>
            </a:lvl2pPr>
            <a:lvl3pPr marL="1371600" lvl="2" indent="-2286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99D"/>
                </a:solidFill>
              </a:defRPr>
            </a:lvl3pPr>
            <a:lvl4pPr marL="1828800" lvl="3" indent="-2286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99D"/>
                </a:solidFill>
              </a:defRPr>
            </a:lvl4pPr>
            <a:lvl5pPr marL="2286000" lvl="4" indent="-2286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99D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99D"/>
              </a:buClr>
              <a:buSzPts val="1600"/>
              <a:buNone/>
              <a:defRPr sz="1600">
                <a:solidFill>
                  <a:srgbClr val="88899D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99D"/>
              </a:buClr>
              <a:buSzPts val="1600"/>
              <a:buNone/>
              <a:defRPr sz="1600">
                <a:solidFill>
                  <a:srgbClr val="88899D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99D"/>
              </a:buClr>
              <a:buSzPts val="1600"/>
              <a:buNone/>
              <a:defRPr sz="1600">
                <a:solidFill>
                  <a:srgbClr val="88899D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99D"/>
              </a:buClr>
              <a:buSzPts val="1600"/>
              <a:buNone/>
              <a:defRPr sz="1600">
                <a:solidFill>
                  <a:srgbClr val="88899D"/>
                </a:solidFill>
              </a:defRPr>
            </a:lvl9pPr>
          </a:lstStyle>
          <a:p>
            <a:endParaRPr dirty="0"/>
          </a:p>
        </p:txBody>
      </p:sp>
      <p:sp>
        <p:nvSpPr>
          <p:cNvPr id="91" name="Google Shape;91;p51"/>
          <p:cNvSpPr>
            <a:spLocks noGrp="1"/>
          </p:cNvSpPr>
          <p:nvPr>
            <p:ph type="pic" idx="2"/>
          </p:nvPr>
        </p:nvSpPr>
        <p:spPr>
          <a:xfrm>
            <a:off x="7267670" y="0"/>
            <a:ext cx="492433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92" name="Google Shape;92;p51"/>
          <p:cNvSpPr/>
          <p:nvPr/>
        </p:nvSpPr>
        <p:spPr>
          <a:xfrm>
            <a:off x="-10160" y="-1"/>
            <a:ext cx="1019563" cy="783772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3" name="Google Shape;93;p51"/>
          <p:cNvPicPr preferRelativeResize="0"/>
          <p:nvPr/>
        </p:nvPicPr>
        <p:blipFill>
          <a:blip r:embed="rId2"/>
          <a:srcRect/>
          <a:stretch/>
        </p:blipFill>
        <p:spPr>
          <a:xfrm>
            <a:off x="594360" y="283732"/>
            <a:ext cx="1800000" cy="2622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47630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Section Header_tumman_sininen" preserve="1">
  <p:cSld name="14_Section Header_tumman_sininen">
    <p:bg>
      <p:bgPr>
        <a:solidFill>
          <a:schemeClr val="tx1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52"/>
          <p:cNvSpPr/>
          <p:nvPr/>
        </p:nvSpPr>
        <p:spPr>
          <a:xfrm>
            <a:off x="-10160" y="-1"/>
            <a:ext cx="1019563" cy="783772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52"/>
          <p:cNvSpPr txBox="1">
            <a:spLocks noGrp="1"/>
          </p:cNvSpPr>
          <p:nvPr>
            <p:ph type="title"/>
          </p:nvPr>
        </p:nvSpPr>
        <p:spPr>
          <a:xfrm>
            <a:off x="672353" y="1146176"/>
            <a:ext cx="5922963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Arial"/>
              <a:buNone/>
              <a:defRPr sz="54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52"/>
          <p:cNvSpPr txBox="1">
            <a:spLocks noGrp="1"/>
          </p:cNvSpPr>
          <p:nvPr>
            <p:ph type="body" idx="1"/>
          </p:nvPr>
        </p:nvSpPr>
        <p:spPr>
          <a:xfrm>
            <a:off x="672353" y="4161463"/>
            <a:ext cx="5922963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lvl="0" indent="0" algn="l">
              <a:lnSpc>
                <a:spcPct val="114000"/>
              </a:lnSpc>
              <a:spcBef>
                <a:spcPts val="0"/>
              </a:spcBef>
              <a:spcAft>
                <a:spcPts val="1200"/>
              </a:spcAft>
              <a:buSzPts val="2400"/>
              <a:buNone/>
              <a:defRPr sz="24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8899D"/>
                </a:solidFill>
              </a:defRPr>
            </a:lvl2pPr>
            <a:lvl3pPr marL="1371600" lvl="2" indent="-2286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99D"/>
                </a:solidFill>
              </a:defRPr>
            </a:lvl3pPr>
            <a:lvl4pPr marL="1828800" lvl="3" indent="-2286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99D"/>
                </a:solidFill>
              </a:defRPr>
            </a:lvl4pPr>
            <a:lvl5pPr marL="2286000" lvl="4" indent="-2286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99D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99D"/>
              </a:buClr>
              <a:buSzPts val="1600"/>
              <a:buNone/>
              <a:defRPr sz="1600">
                <a:solidFill>
                  <a:srgbClr val="88899D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99D"/>
              </a:buClr>
              <a:buSzPts val="1600"/>
              <a:buNone/>
              <a:defRPr sz="1600">
                <a:solidFill>
                  <a:srgbClr val="88899D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99D"/>
              </a:buClr>
              <a:buSzPts val="1600"/>
              <a:buNone/>
              <a:defRPr sz="1600">
                <a:solidFill>
                  <a:srgbClr val="88899D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99D"/>
              </a:buClr>
              <a:buSzPts val="1600"/>
              <a:buNone/>
              <a:defRPr sz="1600">
                <a:solidFill>
                  <a:srgbClr val="88899D"/>
                </a:solidFill>
              </a:defRPr>
            </a:lvl9pPr>
          </a:lstStyle>
          <a:p>
            <a:endParaRPr dirty="0"/>
          </a:p>
        </p:txBody>
      </p:sp>
      <p:sp>
        <p:nvSpPr>
          <p:cNvPr id="98" name="Google Shape;98;p52"/>
          <p:cNvSpPr>
            <a:spLocks noGrp="1"/>
          </p:cNvSpPr>
          <p:nvPr>
            <p:ph type="pic" idx="2"/>
          </p:nvPr>
        </p:nvSpPr>
        <p:spPr>
          <a:xfrm>
            <a:off x="7267670" y="0"/>
            <a:ext cx="4924330" cy="6858000"/>
          </a:xfrm>
          <a:prstGeom prst="rect">
            <a:avLst/>
          </a:prstGeom>
          <a:noFill/>
          <a:ln>
            <a:noFill/>
          </a:ln>
        </p:spPr>
      </p:sp>
      <p:pic>
        <p:nvPicPr>
          <p:cNvPr id="99" name="Google Shape;99;p52"/>
          <p:cNvPicPr preferRelativeResize="0"/>
          <p:nvPr/>
        </p:nvPicPr>
        <p:blipFill>
          <a:blip r:embed="rId2"/>
          <a:srcRect/>
          <a:stretch/>
        </p:blipFill>
        <p:spPr>
          <a:xfrm>
            <a:off x="594360" y="283732"/>
            <a:ext cx="1800000" cy="2622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84414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Section Header_tumman_sininen" preserve="1">
  <p:cSld name="15_Section Header_tumman_sininen">
    <p:bg>
      <p:bgPr>
        <a:solidFill>
          <a:schemeClr val="accent4"/>
        </a:solid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53"/>
          <p:cNvSpPr/>
          <p:nvPr/>
        </p:nvSpPr>
        <p:spPr>
          <a:xfrm>
            <a:off x="-10160" y="-1"/>
            <a:ext cx="1019563" cy="7837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53"/>
          <p:cNvSpPr txBox="1">
            <a:spLocks noGrp="1"/>
          </p:cNvSpPr>
          <p:nvPr>
            <p:ph type="title"/>
          </p:nvPr>
        </p:nvSpPr>
        <p:spPr>
          <a:xfrm>
            <a:off x="672353" y="1146176"/>
            <a:ext cx="5922963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Arial"/>
              <a:buNone/>
              <a:defRPr sz="54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53"/>
          <p:cNvSpPr txBox="1">
            <a:spLocks noGrp="1"/>
          </p:cNvSpPr>
          <p:nvPr>
            <p:ph type="body" idx="1"/>
          </p:nvPr>
        </p:nvSpPr>
        <p:spPr>
          <a:xfrm>
            <a:off x="672353" y="4161463"/>
            <a:ext cx="5922963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lvl="0" indent="0" algn="l">
              <a:lnSpc>
                <a:spcPct val="114000"/>
              </a:lnSpc>
              <a:spcBef>
                <a:spcPts val="0"/>
              </a:spcBef>
              <a:spcAft>
                <a:spcPts val="1200"/>
              </a:spcAft>
              <a:buSzPts val="2400"/>
              <a:buNone/>
              <a:defRPr sz="24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8899D"/>
                </a:solidFill>
              </a:defRPr>
            </a:lvl2pPr>
            <a:lvl3pPr marL="1371600" lvl="2" indent="-2286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99D"/>
                </a:solidFill>
              </a:defRPr>
            </a:lvl3pPr>
            <a:lvl4pPr marL="1828800" lvl="3" indent="-2286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99D"/>
                </a:solidFill>
              </a:defRPr>
            </a:lvl4pPr>
            <a:lvl5pPr marL="2286000" lvl="4" indent="-2286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99D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99D"/>
              </a:buClr>
              <a:buSzPts val="1600"/>
              <a:buNone/>
              <a:defRPr sz="1600">
                <a:solidFill>
                  <a:srgbClr val="88899D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99D"/>
              </a:buClr>
              <a:buSzPts val="1600"/>
              <a:buNone/>
              <a:defRPr sz="1600">
                <a:solidFill>
                  <a:srgbClr val="88899D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99D"/>
              </a:buClr>
              <a:buSzPts val="1600"/>
              <a:buNone/>
              <a:defRPr sz="1600">
                <a:solidFill>
                  <a:srgbClr val="88899D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99D"/>
              </a:buClr>
              <a:buSzPts val="1600"/>
              <a:buNone/>
              <a:defRPr sz="1600">
                <a:solidFill>
                  <a:srgbClr val="88899D"/>
                </a:solidFill>
              </a:defRPr>
            </a:lvl9pPr>
          </a:lstStyle>
          <a:p>
            <a:endParaRPr dirty="0"/>
          </a:p>
        </p:txBody>
      </p:sp>
      <p:sp>
        <p:nvSpPr>
          <p:cNvPr id="104" name="Google Shape;104;p53"/>
          <p:cNvSpPr>
            <a:spLocks noGrp="1"/>
          </p:cNvSpPr>
          <p:nvPr>
            <p:ph type="pic" idx="2"/>
          </p:nvPr>
        </p:nvSpPr>
        <p:spPr>
          <a:xfrm>
            <a:off x="7267670" y="0"/>
            <a:ext cx="4924330" cy="6858000"/>
          </a:xfrm>
          <a:prstGeom prst="rect">
            <a:avLst/>
          </a:prstGeom>
          <a:noFill/>
          <a:ln>
            <a:noFill/>
          </a:ln>
        </p:spPr>
      </p:sp>
      <p:pic>
        <p:nvPicPr>
          <p:cNvPr id="105" name="Google Shape;105;p53"/>
          <p:cNvPicPr preferRelativeResize="0"/>
          <p:nvPr/>
        </p:nvPicPr>
        <p:blipFill>
          <a:blip r:embed="rId2"/>
          <a:srcRect/>
          <a:stretch/>
        </p:blipFill>
        <p:spPr>
          <a:xfrm>
            <a:off x="594360" y="283732"/>
            <a:ext cx="1800000" cy="2622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741854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Section Header_vaalea_sininen" preserve="1">
  <p:cSld name="16_Section Header_vaalea_sininen">
    <p:bg>
      <p:bgPr>
        <a:solidFill>
          <a:schemeClr val="accent1"/>
        </a:solid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54"/>
          <p:cNvSpPr/>
          <p:nvPr/>
        </p:nvSpPr>
        <p:spPr>
          <a:xfrm>
            <a:off x="-10160" y="-1"/>
            <a:ext cx="1019563" cy="7837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54"/>
          <p:cNvSpPr txBox="1">
            <a:spLocks noGrp="1"/>
          </p:cNvSpPr>
          <p:nvPr>
            <p:ph type="title"/>
          </p:nvPr>
        </p:nvSpPr>
        <p:spPr>
          <a:xfrm>
            <a:off x="672353" y="1146176"/>
            <a:ext cx="5922963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54"/>
          <p:cNvSpPr txBox="1">
            <a:spLocks noGrp="1"/>
          </p:cNvSpPr>
          <p:nvPr>
            <p:ph type="body" idx="1"/>
          </p:nvPr>
        </p:nvSpPr>
        <p:spPr>
          <a:xfrm>
            <a:off x="672353" y="4161463"/>
            <a:ext cx="5922963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lvl="0" indent="0" algn="l">
              <a:lnSpc>
                <a:spcPct val="114000"/>
              </a:lnSpc>
              <a:spcBef>
                <a:spcPts val="0"/>
              </a:spcBef>
              <a:spcAft>
                <a:spcPts val="120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8899D"/>
                </a:solidFill>
              </a:defRPr>
            </a:lvl2pPr>
            <a:lvl3pPr marL="1371600" lvl="2" indent="-2286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99D"/>
                </a:solidFill>
              </a:defRPr>
            </a:lvl3pPr>
            <a:lvl4pPr marL="1828800" lvl="3" indent="-2286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99D"/>
                </a:solidFill>
              </a:defRPr>
            </a:lvl4pPr>
            <a:lvl5pPr marL="2286000" lvl="4" indent="-2286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99D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99D"/>
              </a:buClr>
              <a:buSzPts val="1600"/>
              <a:buNone/>
              <a:defRPr sz="1600">
                <a:solidFill>
                  <a:srgbClr val="88899D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99D"/>
              </a:buClr>
              <a:buSzPts val="1600"/>
              <a:buNone/>
              <a:defRPr sz="1600">
                <a:solidFill>
                  <a:srgbClr val="88899D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99D"/>
              </a:buClr>
              <a:buSzPts val="1600"/>
              <a:buNone/>
              <a:defRPr sz="1600">
                <a:solidFill>
                  <a:srgbClr val="88899D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99D"/>
              </a:buClr>
              <a:buSzPts val="1600"/>
              <a:buNone/>
              <a:defRPr sz="1600">
                <a:solidFill>
                  <a:srgbClr val="88899D"/>
                </a:solidFill>
              </a:defRPr>
            </a:lvl9pPr>
          </a:lstStyle>
          <a:p>
            <a:endParaRPr dirty="0"/>
          </a:p>
        </p:txBody>
      </p:sp>
      <p:sp>
        <p:nvSpPr>
          <p:cNvPr id="110" name="Google Shape;110;p54"/>
          <p:cNvSpPr>
            <a:spLocks noGrp="1"/>
          </p:cNvSpPr>
          <p:nvPr>
            <p:ph type="pic" idx="2"/>
          </p:nvPr>
        </p:nvSpPr>
        <p:spPr>
          <a:xfrm>
            <a:off x="7267670" y="0"/>
            <a:ext cx="4924330" cy="6858000"/>
          </a:xfrm>
          <a:prstGeom prst="rect">
            <a:avLst/>
          </a:prstGeom>
          <a:noFill/>
          <a:ln>
            <a:noFill/>
          </a:ln>
        </p:spPr>
      </p:sp>
      <p:pic>
        <p:nvPicPr>
          <p:cNvPr id="111" name="Google Shape;111;p54"/>
          <p:cNvPicPr preferRelativeResize="0"/>
          <p:nvPr/>
        </p:nvPicPr>
        <p:blipFill>
          <a:blip r:embed="rId2"/>
          <a:srcRect/>
          <a:stretch/>
        </p:blipFill>
        <p:spPr>
          <a:xfrm>
            <a:off x="592195" y="280922"/>
            <a:ext cx="1800000" cy="2622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901835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Section Header_vaalea_hiekka" preserve="1">
  <p:cSld name="17_Section Header_vaalea_hiekka">
    <p:bg>
      <p:bgPr>
        <a:solidFill>
          <a:schemeClr val="accent6"/>
        </a:solid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55"/>
          <p:cNvSpPr/>
          <p:nvPr/>
        </p:nvSpPr>
        <p:spPr>
          <a:xfrm>
            <a:off x="-10160" y="-1"/>
            <a:ext cx="1019563" cy="7837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" name="Google Shape;114;p55"/>
          <p:cNvSpPr txBox="1">
            <a:spLocks noGrp="1"/>
          </p:cNvSpPr>
          <p:nvPr>
            <p:ph type="title"/>
          </p:nvPr>
        </p:nvSpPr>
        <p:spPr>
          <a:xfrm>
            <a:off x="672353" y="1146176"/>
            <a:ext cx="5922963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55"/>
          <p:cNvSpPr txBox="1">
            <a:spLocks noGrp="1"/>
          </p:cNvSpPr>
          <p:nvPr>
            <p:ph type="body" idx="1"/>
          </p:nvPr>
        </p:nvSpPr>
        <p:spPr>
          <a:xfrm>
            <a:off x="672353" y="4161463"/>
            <a:ext cx="5922963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lvl="0" indent="0" algn="l">
              <a:lnSpc>
                <a:spcPct val="114000"/>
              </a:lnSpc>
              <a:spcBef>
                <a:spcPts val="0"/>
              </a:spcBef>
              <a:spcAft>
                <a:spcPts val="120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8899D"/>
                </a:solidFill>
              </a:defRPr>
            </a:lvl2pPr>
            <a:lvl3pPr marL="1371600" lvl="2" indent="-2286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99D"/>
                </a:solidFill>
              </a:defRPr>
            </a:lvl3pPr>
            <a:lvl4pPr marL="1828800" lvl="3" indent="-2286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99D"/>
                </a:solidFill>
              </a:defRPr>
            </a:lvl4pPr>
            <a:lvl5pPr marL="2286000" lvl="4" indent="-2286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99D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99D"/>
              </a:buClr>
              <a:buSzPts val="1600"/>
              <a:buNone/>
              <a:defRPr sz="1600">
                <a:solidFill>
                  <a:srgbClr val="88899D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99D"/>
              </a:buClr>
              <a:buSzPts val="1600"/>
              <a:buNone/>
              <a:defRPr sz="1600">
                <a:solidFill>
                  <a:srgbClr val="88899D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99D"/>
              </a:buClr>
              <a:buSzPts val="1600"/>
              <a:buNone/>
              <a:defRPr sz="1600">
                <a:solidFill>
                  <a:srgbClr val="88899D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99D"/>
              </a:buClr>
              <a:buSzPts val="1600"/>
              <a:buNone/>
              <a:defRPr sz="1600">
                <a:solidFill>
                  <a:srgbClr val="88899D"/>
                </a:solidFill>
              </a:defRPr>
            </a:lvl9pPr>
          </a:lstStyle>
          <a:p>
            <a:endParaRPr dirty="0"/>
          </a:p>
        </p:txBody>
      </p:sp>
      <p:sp>
        <p:nvSpPr>
          <p:cNvPr id="116" name="Google Shape;116;p55"/>
          <p:cNvSpPr>
            <a:spLocks noGrp="1"/>
          </p:cNvSpPr>
          <p:nvPr>
            <p:ph type="pic" idx="2"/>
          </p:nvPr>
        </p:nvSpPr>
        <p:spPr>
          <a:xfrm>
            <a:off x="7267670" y="0"/>
            <a:ext cx="4924330" cy="6858000"/>
          </a:xfrm>
          <a:prstGeom prst="rect">
            <a:avLst/>
          </a:prstGeom>
          <a:noFill/>
          <a:ln>
            <a:noFill/>
          </a:ln>
        </p:spPr>
      </p:sp>
      <p:pic>
        <p:nvPicPr>
          <p:cNvPr id="117" name="Google Shape;117;p55"/>
          <p:cNvPicPr preferRelativeResize="0"/>
          <p:nvPr/>
        </p:nvPicPr>
        <p:blipFill>
          <a:blip r:embed="rId2"/>
          <a:srcRect/>
          <a:stretch/>
        </p:blipFill>
        <p:spPr>
          <a:xfrm>
            <a:off x="592195" y="280922"/>
            <a:ext cx="1800000" cy="2622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442544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9_Section Header_vaalea_hiekka" preserve="1">
  <p:cSld name="19_Section Header_vaalea_hiekka">
    <p:bg>
      <p:bgPr>
        <a:solidFill>
          <a:schemeClr val="accent5"/>
        </a:solid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56"/>
          <p:cNvSpPr/>
          <p:nvPr/>
        </p:nvSpPr>
        <p:spPr>
          <a:xfrm>
            <a:off x="-10160" y="-1"/>
            <a:ext cx="1019563" cy="7837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Google Shape;120;p56"/>
          <p:cNvSpPr txBox="1">
            <a:spLocks noGrp="1"/>
          </p:cNvSpPr>
          <p:nvPr>
            <p:ph type="title"/>
          </p:nvPr>
        </p:nvSpPr>
        <p:spPr>
          <a:xfrm>
            <a:off x="672353" y="1146176"/>
            <a:ext cx="5922963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56"/>
          <p:cNvSpPr txBox="1">
            <a:spLocks noGrp="1"/>
          </p:cNvSpPr>
          <p:nvPr>
            <p:ph type="body" idx="1"/>
          </p:nvPr>
        </p:nvSpPr>
        <p:spPr>
          <a:xfrm>
            <a:off x="672353" y="4161463"/>
            <a:ext cx="5922963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lvl="0" indent="0" algn="l">
              <a:lnSpc>
                <a:spcPct val="114000"/>
              </a:lnSpc>
              <a:spcBef>
                <a:spcPts val="0"/>
              </a:spcBef>
              <a:spcAft>
                <a:spcPts val="120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8899D"/>
                </a:solidFill>
              </a:defRPr>
            </a:lvl2pPr>
            <a:lvl3pPr marL="1371600" lvl="2" indent="-2286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99D"/>
                </a:solidFill>
              </a:defRPr>
            </a:lvl3pPr>
            <a:lvl4pPr marL="1828800" lvl="3" indent="-2286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99D"/>
                </a:solidFill>
              </a:defRPr>
            </a:lvl4pPr>
            <a:lvl5pPr marL="2286000" lvl="4" indent="-2286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99D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99D"/>
              </a:buClr>
              <a:buSzPts val="1600"/>
              <a:buNone/>
              <a:defRPr sz="1600">
                <a:solidFill>
                  <a:srgbClr val="88899D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99D"/>
              </a:buClr>
              <a:buSzPts val="1600"/>
              <a:buNone/>
              <a:defRPr sz="1600">
                <a:solidFill>
                  <a:srgbClr val="88899D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99D"/>
              </a:buClr>
              <a:buSzPts val="1600"/>
              <a:buNone/>
              <a:defRPr sz="1600">
                <a:solidFill>
                  <a:srgbClr val="88899D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99D"/>
              </a:buClr>
              <a:buSzPts val="1600"/>
              <a:buNone/>
              <a:defRPr sz="1600">
                <a:solidFill>
                  <a:srgbClr val="88899D"/>
                </a:solidFill>
              </a:defRPr>
            </a:lvl9pPr>
          </a:lstStyle>
          <a:p>
            <a:endParaRPr dirty="0"/>
          </a:p>
        </p:txBody>
      </p:sp>
      <p:sp>
        <p:nvSpPr>
          <p:cNvPr id="122" name="Google Shape;122;p56"/>
          <p:cNvSpPr>
            <a:spLocks noGrp="1"/>
          </p:cNvSpPr>
          <p:nvPr>
            <p:ph type="pic" idx="2"/>
          </p:nvPr>
        </p:nvSpPr>
        <p:spPr>
          <a:xfrm>
            <a:off x="7267670" y="0"/>
            <a:ext cx="4924330" cy="6858000"/>
          </a:xfrm>
          <a:prstGeom prst="rect">
            <a:avLst/>
          </a:prstGeom>
          <a:noFill/>
          <a:ln>
            <a:noFill/>
          </a:ln>
        </p:spPr>
      </p:sp>
      <p:pic>
        <p:nvPicPr>
          <p:cNvPr id="123" name="Google Shape;123;p56"/>
          <p:cNvPicPr preferRelativeResize="0"/>
          <p:nvPr/>
        </p:nvPicPr>
        <p:blipFill>
          <a:blip r:embed="rId2"/>
          <a:srcRect/>
          <a:stretch/>
        </p:blipFill>
        <p:spPr>
          <a:xfrm>
            <a:off x="592195" y="280922"/>
            <a:ext cx="1800000" cy="2622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209505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0_Section Header_picture" preserve="1">
  <p:cSld name="20_Section Header_picture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7"/>
          <p:cNvSpPr/>
          <p:nvPr/>
        </p:nvSpPr>
        <p:spPr>
          <a:xfrm>
            <a:off x="-10160" y="-1"/>
            <a:ext cx="1019563" cy="78377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126;p57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1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127" name="Google Shape;127;p57"/>
          <p:cNvSpPr txBox="1">
            <a:spLocks noGrp="1"/>
          </p:cNvSpPr>
          <p:nvPr>
            <p:ph type="title"/>
          </p:nvPr>
        </p:nvSpPr>
        <p:spPr>
          <a:xfrm>
            <a:off x="672353" y="1146176"/>
            <a:ext cx="6750423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57"/>
          <p:cNvSpPr txBox="1">
            <a:spLocks noGrp="1"/>
          </p:cNvSpPr>
          <p:nvPr>
            <p:ph type="body" idx="1"/>
          </p:nvPr>
        </p:nvSpPr>
        <p:spPr>
          <a:xfrm>
            <a:off x="672353" y="4161463"/>
            <a:ext cx="6750423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lvl="0" indent="0" algn="l">
              <a:lnSpc>
                <a:spcPct val="114000"/>
              </a:lnSpc>
              <a:spcBef>
                <a:spcPts val="0"/>
              </a:spcBef>
              <a:spcAft>
                <a:spcPts val="120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8899D"/>
                </a:solidFill>
              </a:defRPr>
            </a:lvl2pPr>
            <a:lvl3pPr marL="1371600" lvl="2" indent="-2286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99D"/>
                </a:solidFill>
              </a:defRPr>
            </a:lvl3pPr>
            <a:lvl4pPr marL="1828800" lvl="3" indent="-2286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99D"/>
                </a:solidFill>
              </a:defRPr>
            </a:lvl4pPr>
            <a:lvl5pPr marL="2286000" lvl="4" indent="-2286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99D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99D"/>
              </a:buClr>
              <a:buSzPts val="1600"/>
              <a:buNone/>
              <a:defRPr sz="1600">
                <a:solidFill>
                  <a:srgbClr val="88899D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99D"/>
              </a:buClr>
              <a:buSzPts val="1600"/>
              <a:buNone/>
              <a:defRPr sz="1600">
                <a:solidFill>
                  <a:srgbClr val="88899D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99D"/>
              </a:buClr>
              <a:buSzPts val="1600"/>
              <a:buNone/>
              <a:defRPr sz="1600">
                <a:solidFill>
                  <a:srgbClr val="88899D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99D"/>
              </a:buClr>
              <a:buSzPts val="1600"/>
              <a:buNone/>
              <a:defRPr sz="1600">
                <a:solidFill>
                  <a:srgbClr val="88899D"/>
                </a:solidFill>
              </a:defRPr>
            </a:lvl9pPr>
          </a:lstStyle>
          <a:p>
            <a:endParaRPr dirty="0"/>
          </a:p>
        </p:txBody>
      </p:sp>
      <p:pic>
        <p:nvPicPr>
          <p:cNvPr id="129" name="Google Shape;129;p57"/>
          <p:cNvPicPr preferRelativeResize="0"/>
          <p:nvPr/>
        </p:nvPicPr>
        <p:blipFill>
          <a:blip r:embed="rId2"/>
          <a:srcRect/>
          <a:stretch/>
        </p:blipFill>
        <p:spPr>
          <a:xfrm>
            <a:off x="592195" y="280922"/>
            <a:ext cx="1800000" cy="2622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42795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_Title Slide_logo_tumma_sininen" preserve="1">
  <p:cSld name="01_Title Slide_logo_tumma_sininen">
    <p:bg>
      <p:bgRef idx="1001">
        <a:schemeClr val="bg1"/>
      </p:bgRef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0"/>
          <p:cNvSpPr txBox="1">
            <a:spLocks noGrp="1"/>
          </p:cNvSpPr>
          <p:nvPr>
            <p:ph type="subTitle" idx="1"/>
          </p:nvPr>
        </p:nvSpPr>
        <p:spPr>
          <a:xfrm>
            <a:off x="1524000" y="4282521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lvl="0" indent="0" algn="ctr">
              <a:lnSpc>
                <a:spcPct val="125000"/>
              </a:lnSpc>
              <a:spcBef>
                <a:spcPts val="0"/>
              </a:spcBef>
              <a:spcAft>
                <a:spcPts val="1200"/>
              </a:spcAft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 dirty="0"/>
          </a:p>
        </p:txBody>
      </p:sp>
      <p:sp>
        <p:nvSpPr>
          <p:cNvPr id="24" name="Google Shape;24;p40"/>
          <p:cNvSpPr/>
          <p:nvPr/>
        </p:nvSpPr>
        <p:spPr>
          <a:xfrm>
            <a:off x="9489440" y="5938283"/>
            <a:ext cx="2702560" cy="899435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" name="Google Shape;25;p40"/>
          <p:cNvPicPr preferRelativeResize="0"/>
          <p:nvPr/>
        </p:nvPicPr>
        <p:blipFill>
          <a:blip r:embed="rId2"/>
          <a:srcRect/>
          <a:stretch/>
        </p:blipFill>
        <p:spPr>
          <a:xfrm>
            <a:off x="3576000" y="2497668"/>
            <a:ext cx="5040000" cy="734371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26;p40"/>
          <p:cNvSpPr/>
          <p:nvPr/>
        </p:nvSpPr>
        <p:spPr>
          <a:xfrm>
            <a:off x="0" y="1"/>
            <a:ext cx="1290320" cy="762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49716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069">
          <p15:clr>
            <a:srgbClr val="FBAE40"/>
          </p15:clr>
        </p15:guide>
        <p15:guide id="2" pos="1572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1_Section Header_ikoni" preserve="1">
  <p:cSld name="21_Section Header_ikoni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58"/>
          <p:cNvPicPr preferRelativeResize="0"/>
          <p:nvPr/>
        </p:nvPicPr>
        <p:blipFill rotWithShape="1">
          <a:blip r:embed="rId2">
            <a:alphaModFix amt="40000"/>
          </a:blip>
          <a:srcRect b="8821"/>
          <a:stretch/>
        </p:blipFill>
        <p:spPr>
          <a:xfrm>
            <a:off x="4785085" y="672353"/>
            <a:ext cx="6750423" cy="6185647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58"/>
          <p:cNvSpPr txBox="1">
            <a:spLocks noGrp="1"/>
          </p:cNvSpPr>
          <p:nvPr>
            <p:ph type="title"/>
          </p:nvPr>
        </p:nvSpPr>
        <p:spPr>
          <a:xfrm>
            <a:off x="672353" y="1146176"/>
            <a:ext cx="8302835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58"/>
          <p:cNvSpPr txBox="1">
            <a:spLocks noGrp="1"/>
          </p:cNvSpPr>
          <p:nvPr>
            <p:ph type="body" idx="1"/>
          </p:nvPr>
        </p:nvSpPr>
        <p:spPr>
          <a:xfrm>
            <a:off x="672353" y="4161463"/>
            <a:ext cx="8302835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lvl="0" indent="0" algn="l">
              <a:lnSpc>
                <a:spcPct val="114000"/>
              </a:lnSpc>
              <a:spcBef>
                <a:spcPts val="0"/>
              </a:spcBef>
              <a:spcAft>
                <a:spcPts val="120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8899D"/>
                </a:solidFill>
              </a:defRPr>
            </a:lvl2pPr>
            <a:lvl3pPr marL="1371600" lvl="2" indent="-2286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99D"/>
                </a:solidFill>
              </a:defRPr>
            </a:lvl3pPr>
            <a:lvl4pPr marL="1828800" lvl="3" indent="-2286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99D"/>
                </a:solidFill>
              </a:defRPr>
            </a:lvl4pPr>
            <a:lvl5pPr marL="2286000" lvl="4" indent="-2286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99D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99D"/>
              </a:buClr>
              <a:buSzPts val="1600"/>
              <a:buNone/>
              <a:defRPr sz="1600">
                <a:solidFill>
                  <a:srgbClr val="88899D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99D"/>
              </a:buClr>
              <a:buSzPts val="1600"/>
              <a:buNone/>
              <a:defRPr sz="1600">
                <a:solidFill>
                  <a:srgbClr val="88899D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99D"/>
              </a:buClr>
              <a:buSzPts val="1600"/>
              <a:buNone/>
              <a:defRPr sz="1600">
                <a:solidFill>
                  <a:srgbClr val="88899D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99D"/>
              </a:buClr>
              <a:buSzPts val="1600"/>
              <a:buNone/>
              <a:defRPr sz="1600">
                <a:solidFill>
                  <a:srgbClr val="88899D"/>
                </a:solidFill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653496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-ikoni" preserve="1">
  <p:cSld name="Title and Content-ikoni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59"/>
          <p:cNvPicPr preferRelativeResize="0"/>
          <p:nvPr/>
        </p:nvPicPr>
        <p:blipFill rotWithShape="1">
          <a:blip r:embed="rId2">
            <a:alphaModFix amt="40000"/>
          </a:blip>
          <a:srcRect b="8821"/>
          <a:stretch/>
        </p:blipFill>
        <p:spPr>
          <a:xfrm>
            <a:off x="4785085" y="672353"/>
            <a:ext cx="6750423" cy="6185647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59"/>
          <p:cNvSpPr txBox="1">
            <a:spLocks noGrp="1"/>
          </p:cNvSpPr>
          <p:nvPr>
            <p:ph type="title"/>
          </p:nvPr>
        </p:nvSpPr>
        <p:spPr>
          <a:xfrm>
            <a:off x="838200" y="113718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59"/>
          <p:cNvSpPr txBox="1">
            <a:spLocks noGrp="1"/>
          </p:cNvSpPr>
          <p:nvPr>
            <p:ph type="body" idx="1"/>
          </p:nvPr>
        </p:nvSpPr>
        <p:spPr>
          <a:xfrm>
            <a:off x="838200" y="2597686"/>
            <a:ext cx="10515599" cy="350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28600" algn="l">
              <a:lnSpc>
                <a:spcPct val="114000"/>
              </a:lnSpc>
              <a:spcBef>
                <a:spcPts val="0"/>
              </a:spcBef>
              <a:spcAft>
                <a:spcPts val="1200"/>
              </a:spcAft>
              <a:buSzPts val="2800"/>
              <a:buChar char="•"/>
              <a:defRPr/>
            </a:lvl1pPr>
            <a:lvl2pPr marL="914400" lvl="1" indent="-381000" algn="l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SzPts val="2400"/>
              <a:buChar char="•"/>
              <a:defRPr/>
            </a:lvl2pPr>
            <a:lvl3pPr marL="1371600" lvl="2" indent="-355600" algn="l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SzPts val="2000"/>
              <a:buChar char="•"/>
              <a:defRPr/>
            </a:lvl3pPr>
            <a:lvl4pPr marL="1828800" lvl="3" indent="-342900" algn="l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38" name="Google Shape;138;p59"/>
          <p:cNvSpPr txBox="1">
            <a:spLocks noGrp="1"/>
          </p:cNvSpPr>
          <p:nvPr>
            <p:ph type="dt" idx="10"/>
          </p:nvPr>
        </p:nvSpPr>
        <p:spPr>
          <a:xfrm>
            <a:off x="1328971" y="6372713"/>
            <a:ext cx="787400" cy="356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1869902C-552F-C449-A370-64FF032103B3}" type="datetime1">
              <a:rPr lang="en-US" smtClean="0"/>
              <a:t>4/15/2025</a:t>
            </a:fld>
            <a:endParaRPr/>
          </a:p>
        </p:txBody>
      </p:sp>
      <p:sp>
        <p:nvSpPr>
          <p:cNvPr id="139" name="Google Shape;139;p59"/>
          <p:cNvSpPr txBox="1">
            <a:spLocks noGrp="1"/>
          </p:cNvSpPr>
          <p:nvPr>
            <p:ph type="ftr" idx="11"/>
          </p:nvPr>
        </p:nvSpPr>
        <p:spPr>
          <a:xfrm>
            <a:off x="-2701172" y="6365054"/>
            <a:ext cx="39793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Ruokatieto</a:t>
            </a:r>
            <a:endParaRPr/>
          </a:p>
        </p:txBody>
      </p:sp>
      <p:sp>
        <p:nvSpPr>
          <p:cNvPr id="140" name="Google Shape;140;p59"/>
          <p:cNvSpPr txBox="1">
            <a:spLocks noGrp="1"/>
          </p:cNvSpPr>
          <p:nvPr>
            <p:ph type="sldNum" idx="12"/>
          </p:nvPr>
        </p:nvSpPr>
        <p:spPr>
          <a:xfrm>
            <a:off x="11501171" y="184546"/>
            <a:ext cx="59265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694376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pos="143">
          <p15:clr>
            <a:srgbClr val="FBAE40"/>
          </p15:clr>
        </p15:guide>
        <p15:guide id="3" pos="7559">
          <p15:clr>
            <a:srgbClr val="FBAE40"/>
          </p15:clr>
        </p15:guide>
        <p15:guide id="4" orient="horz" pos="420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>
  <p:cSld name="1_Title and Content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60"/>
          <p:cNvSpPr txBox="1">
            <a:spLocks noGrp="1"/>
          </p:cNvSpPr>
          <p:nvPr>
            <p:ph type="title"/>
          </p:nvPr>
        </p:nvSpPr>
        <p:spPr>
          <a:xfrm>
            <a:off x="838200" y="113718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60"/>
          <p:cNvSpPr txBox="1">
            <a:spLocks noGrp="1"/>
          </p:cNvSpPr>
          <p:nvPr>
            <p:ph type="body" idx="1"/>
          </p:nvPr>
        </p:nvSpPr>
        <p:spPr>
          <a:xfrm>
            <a:off x="838200" y="2597686"/>
            <a:ext cx="10515599" cy="350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28600" algn="l">
              <a:lnSpc>
                <a:spcPct val="114000"/>
              </a:lnSpc>
              <a:spcBef>
                <a:spcPts val="0"/>
              </a:spcBef>
              <a:spcAft>
                <a:spcPts val="1200"/>
              </a:spcAft>
              <a:buSzPts val="2800"/>
              <a:buChar char="•"/>
              <a:defRPr/>
            </a:lvl1pPr>
            <a:lvl2pPr marL="914400" lvl="1" indent="-381000" algn="l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SzPts val="2400"/>
              <a:buChar char="•"/>
              <a:defRPr/>
            </a:lvl2pPr>
            <a:lvl3pPr marL="1371600" lvl="2" indent="-355600" algn="l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SzPts val="2000"/>
              <a:buChar char="•"/>
              <a:defRPr/>
            </a:lvl3pPr>
            <a:lvl4pPr marL="1828800" lvl="3" indent="-342900" algn="l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44" name="Google Shape;144;p60"/>
          <p:cNvSpPr txBox="1">
            <a:spLocks noGrp="1"/>
          </p:cNvSpPr>
          <p:nvPr>
            <p:ph type="dt" idx="10"/>
          </p:nvPr>
        </p:nvSpPr>
        <p:spPr>
          <a:xfrm>
            <a:off x="1328971" y="6372713"/>
            <a:ext cx="787400" cy="356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61883943-E289-A347-8090-2215E286C1D1}" type="datetime1">
              <a:rPr lang="en-US" smtClean="0"/>
              <a:t>4/15/2025</a:t>
            </a:fld>
            <a:endParaRPr/>
          </a:p>
        </p:txBody>
      </p:sp>
      <p:sp>
        <p:nvSpPr>
          <p:cNvPr id="145" name="Google Shape;145;p60"/>
          <p:cNvSpPr txBox="1">
            <a:spLocks noGrp="1"/>
          </p:cNvSpPr>
          <p:nvPr>
            <p:ph type="ftr" idx="11"/>
          </p:nvPr>
        </p:nvSpPr>
        <p:spPr>
          <a:xfrm>
            <a:off x="-2701172" y="6365054"/>
            <a:ext cx="39793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Ruokatieto</a:t>
            </a:r>
            <a:endParaRPr/>
          </a:p>
        </p:txBody>
      </p:sp>
      <p:sp>
        <p:nvSpPr>
          <p:cNvPr id="146" name="Google Shape;146;p60"/>
          <p:cNvSpPr txBox="1">
            <a:spLocks noGrp="1"/>
          </p:cNvSpPr>
          <p:nvPr>
            <p:ph type="sldNum" idx="12"/>
          </p:nvPr>
        </p:nvSpPr>
        <p:spPr>
          <a:xfrm>
            <a:off x="11501171" y="184546"/>
            <a:ext cx="59265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648472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preserve="1">
  <p:cSld name="Two Content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61"/>
          <p:cNvSpPr txBox="1">
            <a:spLocks noGrp="1"/>
          </p:cNvSpPr>
          <p:nvPr>
            <p:ph type="title"/>
          </p:nvPr>
        </p:nvSpPr>
        <p:spPr>
          <a:xfrm>
            <a:off x="838200" y="113718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61"/>
          <p:cNvSpPr txBox="1">
            <a:spLocks noGrp="1"/>
          </p:cNvSpPr>
          <p:nvPr>
            <p:ph type="body" idx="1"/>
          </p:nvPr>
        </p:nvSpPr>
        <p:spPr>
          <a:xfrm>
            <a:off x="838200" y="2597686"/>
            <a:ext cx="5181600" cy="350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28600" algn="l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SzPts val="1800"/>
              <a:buChar char="•"/>
              <a:defRPr sz="1800"/>
            </a:lvl1pPr>
            <a:lvl2pPr marL="914400" lvl="1" indent="-3429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429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 sz="1800"/>
            </a:lvl3pPr>
            <a:lvl4pPr marL="1828800" lvl="3" indent="-3429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 sz="1800"/>
            </a:lvl4pPr>
            <a:lvl5pPr marL="2286000" lvl="4" indent="-3429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50" name="Google Shape;150;p61"/>
          <p:cNvSpPr txBox="1">
            <a:spLocks noGrp="1"/>
          </p:cNvSpPr>
          <p:nvPr>
            <p:ph type="body" idx="2"/>
          </p:nvPr>
        </p:nvSpPr>
        <p:spPr>
          <a:xfrm>
            <a:off x="6172200" y="2597686"/>
            <a:ext cx="5181600" cy="350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28600" algn="l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SzPts val="1800"/>
              <a:buChar char="•"/>
              <a:defRPr sz="1800"/>
            </a:lvl1pPr>
            <a:lvl2pPr marL="914400" lvl="1" indent="-3429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429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 sz="1800"/>
            </a:lvl3pPr>
            <a:lvl4pPr marL="1828800" lvl="3" indent="-3429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 sz="1800"/>
            </a:lvl4pPr>
            <a:lvl5pPr marL="2286000" lvl="4" indent="-3429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51" name="Google Shape;151;p61"/>
          <p:cNvSpPr txBox="1">
            <a:spLocks noGrp="1"/>
          </p:cNvSpPr>
          <p:nvPr>
            <p:ph type="dt" idx="10"/>
          </p:nvPr>
        </p:nvSpPr>
        <p:spPr>
          <a:xfrm>
            <a:off x="1328971" y="6372713"/>
            <a:ext cx="787400" cy="356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6E777429-5375-CB47-BA8A-B8BFE0D2CCA8}" type="datetime1">
              <a:rPr lang="en-US" smtClean="0"/>
              <a:t>4/15/2025</a:t>
            </a:fld>
            <a:endParaRPr/>
          </a:p>
        </p:txBody>
      </p:sp>
      <p:sp>
        <p:nvSpPr>
          <p:cNvPr id="152" name="Google Shape;152;p61"/>
          <p:cNvSpPr txBox="1">
            <a:spLocks noGrp="1"/>
          </p:cNvSpPr>
          <p:nvPr>
            <p:ph type="ftr" idx="11"/>
          </p:nvPr>
        </p:nvSpPr>
        <p:spPr>
          <a:xfrm>
            <a:off x="-2701172" y="6365054"/>
            <a:ext cx="39793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Ruokatieto</a:t>
            </a:r>
            <a:endParaRPr/>
          </a:p>
        </p:txBody>
      </p:sp>
      <p:sp>
        <p:nvSpPr>
          <p:cNvPr id="153" name="Google Shape;153;p61"/>
          <p:cNvSpPr txBox="1">
            <a:spLocks noGrp="1"/>
          </p:cNvSpPr>
          <p:nvPr>
            <p:ph type="sldNum" idx="12"/>
          </p:nvPr>
        </p:nvSpPr>
        <p:spPr>
          <a:xfrm>
            <a:off x="11501171" y="184546"/>
            <a:ext cx="59265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770411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_vaalean_vihrea" preserve="1">
  <p:cSld name="Title and Content_vaalean_vihrea">
    <p:bg>
      <p:bgPr>
        <a:solidFill>
          <a:schemeClr val="accent5"/>
        </a:solidFill>
        <a:effectLst/>
      </p:bgPr>
    </p:bg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62"/>
          <p:cNvSpPr txBox="1">
            <a:spLocks noGrp="1"/>
          </p:cNvSpPr>
          <p:nvPr>
            <p:ph type="title"/>
          </p:nvPr>
        </p:nvSpPr>
        <p:spPr>
          <a:xfrm>
            <a:off x="838200" y="113718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62"/>
          <p:cNvSpPr txBox="1">
            <a:spLocks noGrp="1"/>
          </p:cNvSpPr>
          <p:nvPr>
            <p:ph type="body" idx="1"/>
          </p:nvPr>
        </p:nvSpPr>
        <p:spPr>
          <a:xfrm>
            <a:off x="838200" y="2597686"/>
            <a:ext cx="10515599" cy="350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28600" algn="l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SzPts val="2800"/>
              <a:buChar char="•"/>
              <a:defRPr/>
            </a:lvl1pPr>
            <a:lvl2pPr marL="914400" lvl="1" indent="-3810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2400"/>
              <a:buChar char="•"/>
              <a:defRPr/>
            </a:lvl2pPr>
            <a:lvl3pPr marL="1371600" lvl="2" indent="-3556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2000"/>
              <a:buChar char="•"/>
              <a:defRPr/>
            </a:lvl3pPr>
            <a:lvl4pPr marL="1828800" lvl="3" indent="-3429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57" name="Google Shape;157;p62"/>
          <p:cNvSpPr txBox="1">
            <a:spLocks noGrp="1"/>
          </p:cNvSpPr>
          <p:nvPr>
            <p:ph type="dt" idx="10"/>
          </p:nvPr>
        </p:nvSpPr>
        <p:spPr>
          <a:xfrm>
            <a:off x="1328971" y="6372713"/>
            <a:ext cx="787400" cy="356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8126A113-36E6-6B4C-86AC-53A33EA6EAC9}" type="datetime1">
              <a:rPr lang="en-US" smtClean="0"/>
              <a:t>4/15/2025</a:t>
            </a:fld>
            <a:endParaRPr/>
          </a:p>
        </p:txBody>
      </p:sp>
      <p:sp>
        <p:nvSpPr>
          <p:cNvPr id="158" name="Google Shape;158;p62"/>
          <p:cNvSpPr txBox="1">
            <a:spLocks noGrp="1"/>
          </p:cNvSpPr>
          <p:nvPr>
            <p:ph type="ftr" idx="11"/>
          </p:nvPr>
        </p:nvSpPr>
        <p:spPr>
          <a:xfrm>
            <a:off x="-2701172" y="6365054"/>
            <a:ext cx="39793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Ruokatieto</a:t>
            </a:r>
            <a:endParaRPr/>
          </a:p>
        </p:txBody>
      </p:sp>
      <p:sp>
        <p:nvSpPr>
          <p:cNvPr id="159" name="Google Shape;159;p62"/>
          <p:cNvSpPr txBox="1">
            <a:spLocks noGrp="1"/>
          </p:cNvSpPr>
          <p:nvPr>
            <p:ph type="sldNum" idx="12"/>
          </p:nvPr>
        </p:nvSpPr>
        <p:spPr>
          <a:xfrm>
            <a:off x="11501171" y="184546"/>
            <a:ext cx="59265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157907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_vaalean_vihrea" preserve="1">
  <p:cSld name="Two Content_vaalean_vihrea">
    <p:bg>
      <p:bgPr>
        <a:solidFill>
          <a:schemeClr val="accent5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63"/>
          <p:cNvSpPr txBox="1">
            <a:spLocks noGrp="1"/>
          </p:cNvSpPr>
          <p:nvPr>
            <p:ph type="title"/>
          </p:nvPr>
        </p:nvSpPr>
        <p:spPr>
          <a:xfrm>
            <a:off x="838200" y="113718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63"/>
          <p:cNvSpPr txBox="1">
            <a:spLocks noGrp="1"/>
          </p:cNvSpPr>
          <p:nvPr>
            <p:ph type="body" idx="1"/>
          </p:nvPr>
        </p:nvSpPr>
        <p:spPr>
          <a:xfrm>
            <a:off x="838200" y="2597686"/>
            <a:ext cx="5181600" cy="350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28600" algn="l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SzPts val="1600"/>
              <a:buChar char="•"/>
              <a:defRPr sz="1600"/>
            </a:lvl1pPr>
            <a:lvl2pPr marL="914400" lvl="1" indent="-3302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600"/>
              <a:buChar char="•"/>
              <a:defRPr sz="1600"/>
            </a:lvl2pPr>
            <a:lvl3pPr marL="1371600" lvl="2" indent="-3302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302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600"/>
              <a:buChar char="•"/>
              <a:defRPr sz="1600"/>
            </a:lvl4pPr>
            <a:lvl5pPr marL="2286000" lvl="4" indent="-3302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600"/>
              <a:buChar char="•"/>
              <a:defRPr sz="16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63" name="Google Shape;163;p63"/>
          <p:cNvSpPr txBox="1">
            <a:spLocks noGrp="1"/>
          </p:cNvSpPr>
          <p:nvPr>
            <p:ph type="body" idx="2"/>
          </p:nvPr>
        </p:nvSpPr>
        <p:spPr>
          <a:xfrm>
            <a:off x="6172200" y="2597686"/>
            <a:ext cx="5181600" cy="350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28600" algn="l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SzPts val="1600"/>
              <a:buChar char="•"/>
              <a:defRPr sz="1600"/>
            </a:lvl1pPr>
            <a:lvl2pPr marL="914400" lvl="1" indent="-3302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600"/>
              <a:buChar char="•"/>
              <a:defRPr sz="1600"/>
            </a:lvl2pPr>
            <a:lvl3pPr marL="1371600" lvl="2" indent="-3302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302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600"/>
              <a:buChar char="•"/>
              <a:defRPr sz="1600"/>
            </a:lvl4pPr>
            <a:lvl5pPr marL="2286000" lvl="4" indent="-3302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600"/>
              <a:buChar char="•"/>
              <a:defRPr sz="16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64" name="Google Shape;164;p63"/>
          <p:cNvSpPr txBox="1">
            <a:spLocks noGrp="1"/>
          </p:cNvSpPr>
          <p:nvPr>
            <p:ph type="dt" idx="10"/>
          </p:nvPr>
        </p:nvSpPr>
        <p:spPr>
          <a:xfrm>
            <a:off x="1328971" y="6372713"/>
            <a:ext cx="787400" cy="356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8B5F92AB-4B34-C64D-8215-8C31080C436E}" type="datetime1">
              <a:rPr lang="en-US" smtClean="0"/>
              <a:t>4/15/2025</a:t>
            </a:fld>
            <a:endParaRPr/>
          </a:p>
        </p:txBody>
      </p:sp>
      <p:sp>
        <p:nvSpPr>
          <p:cNvPr id="165" name="Google Shape;165;p63"/>
          <p:cNvSpPr txBox="1">
            <a:spLocks noGrp="1"/>
          </p:cNvSpPr>
          <p:nvPr>
            <p:ph type="ftr" idx="11"/>
          </p:nvPr>
        </p:nvSpPr>
        <p:spPr>
          <a:xfrm>
            <a:off x="-2701172" y="6365054"/>
            <a:ext cx="39793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Ruokatieto</a:t>
            </a:r>
            <a:endParaRPr/>
          </a:p>
        </p:txBody>
      </p:sp>
      <p:sp>
        <p:nvSpPr>
          <p:cNvPr id="166" name="Google Shape;166;p63"/>
          <p:cNvSpPr txBox="1">
            <a:spLocks noGrp="1"/>
          </p:cNvSpPr>
          <p:nvPr>
            <p:ph type="sldNum" idx="12"/>
          </p:nvPr>
        </p:nvSpPr>
        <p:spPr>
          <a:xfrm>
            <a:off x="11501171" y="184546"/>
            <a:ext cx="59265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097906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_vaalean_vihrea" preserve="1">
  <p:cSld name="1_Title and Content_vaalean_vihrea">
    <p:bg>
      <p:bgPr>
        <a:solidFill>
          <a:schemeClr val="accent1"/>
        </a:solidFill>
        <a:effectLst/>
      </p:bgPr>
    </p:bg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64"/>
          <p:cNvSpPr txBox="1">
            <a:spLocks noGrp="1"/>
          </p:cNvSpPr>
          <p:nvPr>
            <p:ph type="title"/>
          </p:nvPr>
        </p:nvSpPr>
        <p:spPr>
          <a:xfrm>
            <a:off x="838200" y="113718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64"/>
          <p:cNvSpPr txBox="1">
            <a:spLocks noGrp="1"/>
          </p:cNvSpPr>
          <p:nvPr>
            <p:ph type="body" idx="1"/>
          </p:nvPr>
        </p:nvSpPr>
        <p:spPr>
          <a:xfrm>
            <a:off x="838200" y="2597686"/>
            <a:ext cx="10515599" cy="350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28600" algn="l">
              <a:lnSpc>
                <a:spcPct val="114000"/>
              </a:lnSpc>
              <a:spcBef>
                <a:spcPts val="0"/>
              </a:spcBef>
              <a:spcAft>
                <a:spcPts val="1200"/>
              </a:spcAft>
              <a:buSzPts val="2800"/>
              <a:buChar char="•"/>
              <a:defRPr/>
            </a:lvl1pPr>
            <a:lvl2pPr marL="914400" lvl="1" indent="-381000" algn="l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SzPts val="2400"/>
              <a:buChar char="•"/>
              <a:defRPr/>
            </a:lvl2pPr>
            <a:lvl3pPr marL="1371600" lvl="2" indent="-355600" algn="l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SzPts val="2000"/>
              <a:buChar char="•"/>
              <a:defRPr/>
            </a:lvl3pPr>
            <a:lvl4pPr marL="1828800" lvl="3" indent="-342900" algn="l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70" name="Google Shape;170;p64"/>
          <p:cNvSpPr txBox="1">
            <a:spLocks noGrp="1"/>
          </p:cNvSpPr>
          <p:nvPr>
            <p:ph type="dt" idx="10"/>
          </p:nvPr>
        </p:nvSpPr>
        <p:spPr>
          <a:xfrm>
            <a:off x="1328971" y="6372713"/>
            <a:ext cx="787400" cy="356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8B13DEBD-355D-E647-9132-41292740BBCA}" type="datetime1">
              <a:rPr lang="en-US" smtClean="0"/>
              <a:t>4/15/2025</a:t>
            </a:fld>
            <a:endParaRPr/>
          </a:p>
        </p:txBody>
      </p:sp>
      <p:sp>
        <p:nvSpPr>
          <p:cNvPr id="171" name="Google Shape;171;p64"/>
          <p:cNvSpPr txBox="1">
            <a:spLocks noGrp="1"/>
          </p:cNvSpPr>
          <p:nvPr>
            <p:ph type="ftr" idx="11"/>
          </p:nvPr>
        </p:nvSpPr>
        <p:spPr>
          <a:xfrm>
            <a:off x="-2701172" y="6365054"/>
            <a:ext cx="39793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Ruokatieto</a:t>
            </a:r>
            <a:endParaRPr/>
          </a:p>
        </p:txBody>
      </p:sp>
      <p:sp>
        <p:nvSpPr>
          <p:cNvPr id="172" name="Google Shape;172;p64"/>
          <p:cNvSpPr txBox="1">
            <a:spLocks noGrp="1"/>
          </p:cNvSpPr>
          <p:nvPr>
            <p:ph type="sldNum" idx="12"/>
          </p:nvPr>
        </p:nvSpPr>
        <p:spPr>
          <a:xfrm>
            <a:off x="11501171" y="184546"/>
            <a:ext cx="59265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32879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t_vaalean_sininen" preserve="1">
  <p:cSld name="Two Contentt_vaalean_sininen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65"/>
          <p:cNvSpPr txBox="1">
            <a:spLocks noGrp="1"/>
          </p:cNvSpPr>
          <p:nvPr>
            <p:ph type="title"/>
          </p:nvPr>
        </p:nvSpPr>
        <p:spPr>
          <a:xfrm>
            <a:off x="838200" y="113718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65"/>
          <p:cNvSpPr txBox="1">
            <a:spLocks noGrp="1"/>
          </p:cNvSpPr>
          <p:nvPr>
            <p:ph type="body" idx="1"/>
          </p:nvPr>
        </p:nvSpPr>
        <p:spPr>
          <a:xfrm>
            <a:off x="838200" y="2597686"/>
            <a:ext cx="5181600" cy="350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28600" algn="l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SzPts val="1600"/>
              <a:buChar char="•"/>
              <a:defRPr sz="1600"/>
            </a:lvl1pPr>
            <a:lvl2pPr marL="914400" lvl="1" indent="-3302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600"/>
              <a:buChar char="•"/>
              <a:defRPr sz="1600"/>
            </a:lvl2pPr>
            <a:lvl3pPr marL="1371600" lvl="2" indent="-3302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302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600"/>
              <a:buChar char="•"/>
              <a:defRPr sz="1600"/>
            </a:lvl4pPr>
            <a:lvl5pPr marL="2286000" lvl="4" indent="-3302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600"/>
              <a:buChar char="•"/>
              <a:defRPr sz="16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76" name="Google Shape;176;p65"/>
          <p:cNvSpPr txBox="1">
            <a:spLocks noGrp="1"/>
          </p:cNvSpPr>
          <p:nvPr>
            <p:ph type="body" idx="2"/>
          </p:nvPr>
        </p:nvSpPr>
        <p:spPr>
          <a:xfrm>
            <a:off x="6172200" y="2597686"/>
            <a:ext cx="5181600" cy="350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28600" algn="l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SzPts val="1600"/>
              <a:buChar char="•"/>
              <a:defRPr sz="1600"/>
            </a:lvl1pPr>
            <a:lvl2pPr marL="914400" lvl="1" indent="-3302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600"/>
              <a:buChar char="•"/>
              <a:defRPr sz="1600"/>
            </a:lvl2pPr>
            <a:lvl3pPr marL="1371600" lvl="2" indent="-3302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302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600"/>
              <a:buChar char="•"/>
              <a:defRPr sz="1600"/>
            </a:lvl4pPr>
            <a:lvl5pPr marL="2286000" lvl="4" indent="-3302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600"/>
              <a:buChar char="•"/>
              <a:defRPr sz="16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77" name="Google Shape;177;p65"/>
          <p:cNvSpPr txBox="1">
            <a:spLocks noGrp="1"/>
          </p:cNvSpPr>
          <p:nvPr>
            <p:ph type="dt" idx="10"/>
          </p:nvPr>
        </p:nvSpPr>
        <p:spPr>
          <a:xfrm>
            <a:off x="1328971" y="6372713"/>
            <a:ext cx="787400" cy="356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3F53F8B3-9472-B045-AD22-FAD9A9F703A3}" type="datetime1">
              <a:rPr lang="en-US" smtClean="0"/>
              <a:t>4/15/2025</a:t>
            </a:fld>
            <a:endParaRPr/>
          </a:p>
        </p:txBody>
      </p:sp>
      <p:sp>
        <p:nvSpPr>
          <p:cNvPr id="178" name="Google Shape;178;p65"/>
          <p:cNvSpPr txBox="1">
            <a:spLocks noGrp="1"/>
          </p:cNvSpPr>
          <p:nvPr>
            <p:ph type="ftr" idx="11"/>
          </p:nvPr>
        </p:nvSpPr>
        <p:spPr>
          <a:xfrm>
            <a:off x="-2701172" y="6365054"/>
            <a:ext cx="39793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Ruokatieto</a:t>
            </a:r>
            <a:endParaRPr/>
          </a:p>
        </p:txBody>
      </p:sp>
      <p:sp>
        <p:nvSpPr>
          <p:cNvPr id="179" name="Google Shape;179;p65"/>
          <p:cNvSpPr txBox="1">
            <a:spLocks noGrp="1"/>
          </p:cNvSpPr>
          <p:nvPr>
            <p:ph type="sldNum" idx="12"/>
          </p:nvPr>
        </p:nvSpPr>
        <p:spPr>
          <a:xfrm>
            <a:off x="11501171" y="184546"/>
            <a:ext cx="59265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610109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ntent" preserve="1">
  <p:cSld name="Three Content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66"/>
          <p:cNvSpPr txBox="1">
            <a:spLocks noGrp="1"/>
          </p:cNvSpPr>
          <p:nvPr>
            <p:ph type="title"/>
          </p:nvPr>
        </p:nvSpPr>
        <p:spPr>
          <a:xfrm>
            <a:off x="838200" y="113718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66"/>
          <p:cNvSpPr txBox="1">
            <a:spLocks noGrp="1"/>
          </p:cNvSpPr>
          <p:nvPr>
            <p:ph type="body" idx="1"/>
          </p:nvPr>
        </p:nvSpPr>
        <p:spPr>
          <a:xfrm>
            <a:off x="838200" y="2597686"/>
            <a:ext cx="3384000" cy="350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28600" algn="l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SzPts val="1400"/>
              <a:buChar char="•"/>
              <a:defRPr sz="1400"/>
            </a:lvl1pPr>
            <a:lvl2pPr marL="914400" lvl="1" indent="-3175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400"/>
              <a:buChar char="•"/>
              <a:defRPr sz="1400"/>
            </a:lvl2pPr>
            <a:lvl3pPr marL="1371600" lvl="2" indent="-3175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400"/>
              <a:buChar char="•"/>
              <a:defRPr sz="1400"/>
            </a:lvl3pPr>
            <a:lvl4pPr marL="1828800" lvl="3" indent="-3175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83" name="Google Shape;183;p66"/>
          <p:cNvSpPr txBox="1">
            <a:spLocks noGrp="1"/>
          </p:cNvSpPr>
          <p:nvPr>
            <p:ph type="body" idx="2"/>
          </p:nvPr>
        </p:nvSpPr>
        <p:spPr>
          <a:xfrm>
            <a:off x="4404000" y="2597686"/>
            <a:ext cx="3384000" cy="350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28600" algn="l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SzPts val="1400"/>
              <a:buChar char="•"/>
              <a:defRPr sz="1400"/>
            </a:lvl1pPr>
            <a:lvl2pPr marL="914400" lvl="1" indent="-3175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400"/>
              <a:buChar char="•"/>
              <a:defRPr sz="1400"/>
            </a:lvl2pPr>
            <a:lvl3pPr marL="1371600" lvl="2" indent="-3175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400"/>
              <a:buChar char="•"/>
              <a:defRPr sz="1400"/>
            </a:lvl3pPr>
            <a:lvl4pPr marL="1828800" lvl="3" indent="-3175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84" name="Google Shape;184;p66"/>
          <p:cNvSpPr txBox="1">
            <a:spLocks noGrp="1"/>
          </p:cNvSpPr>
          <p:nvPr>
            <p:ph type="body" idx="3"/>
          </p:nvPr>
        </p:nvSpPr>
        <p:spPr>
          <a:xfrm>
            <a:off x="7969799" y="2597686"/>
            <a:ext cx="3384000" cy="350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28600" algn="l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SzPts val="1400"/>
              <a:buChar char="•"/>
              <a:defRPr sz="1400"/>
            </a:lvl1pPr>
            <a:lvl2pPr marL="914400" lvl="1" indent="-3175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400"/>
              <a:buChar char="•"/>
              <a:defRPr sz="1400"/>
            </a:lvl2pPr>
            <a:lvl3pPr marL="1371600" lvl="2" indent="-3175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400"/>
              <a:buChar char="•"/>
              <a:defRPr sz="1400"/>
            </a:lvl3pPr>
            <a:lvl4pPr marL="1828800" lvl="3" indent="-3175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85" name="Google Shape;185;p66"/>
          <p:cNvSpPr txBox="1">
            <a:spLocks noGrp="1"/>
          </p:cNvSpPr>
          <p:nvPr>
            <p:ph type="dt" idx="10"/>
          </p:nvPr>
        </p:nvSpPr>
        <p:spPr>
          <a:xfrm>
            <a:off x="1328971" y="6372713"/>
            <a:ext cx="787400" cy="356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3137EF3B-6257-CD44-8AC3-4DB8B6140592}" type="datetime1">
              <a:rPr lang="en-US" smtClean="0"/>
              <a:t>4/15/2025</a:t>
            </a:fld>
            <a:endParaRPr/>
          </a:p>
        </p:txBody>
      </p:sp>
      <p:sp>
        <p:nvSpPr>
          <p:cNvPr id="186" name="Google Shape;186;p66"/>
          <p:cNvSpPr txBox="1">
            <a:spLocks noGrp="1"/>
          </p:cNvSpPr>
          <p:nvPr>
            <p:ph type="ftr" idx="11"/>
          </p:nvPr>
        </p:nvSpPr>
        <p:spPr>
          <a:xfrm>
            <a:off x="-2701172" y="6365054"/>
            <a:ext cx="39793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Ruokatieto</a:t>
            </a:r>
            <a:endParaRPr/>
          </a:p>
        </p:txBody>
      </p:sp>
      <p:sp>
        <p:nvSpPr>
          <p:cNvPr id="187" name="Google Shape;187;p66"/>
          <p:cNvSpPr txBox="1">
            <a:spLocks noGrp="1"/>
          </p:cNvSpPr>
          <p:nvPr>
            <p:ph type="sldNum" idx="12"/>
          </p:nvPr>
        </p:nvSpPr>
        <p:spPr>
          <a:xfrm>
            <a:off x="11501171" y="184546"/>
            <a:ext cx="59265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9341795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Content" preserve="1">
  <p:cSld name="Four Content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67"/>
          <p:cNvSpPr txBox="1">
            <a:spLocks noGrp="1"/>
          </p:cNvSpPr>
          <p:nvPr>
            <p:ph type="title"/>
          </p:nvPr>
        </p:nvSpPr>
        <p:spPr>
          <a:xfrm>
            <a:off x="838200" y="113718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67"/>
          <p:cNvSpPr txBox="1">
            <a:spLocks noGrp="1"/>
          </p:cNvSpPr>
          <p:nvPr>
            <p:ph type="body" idx="1"/>
          </p:nvPr>
        </p:nvSpPr>
        <p:spPr>
          <a:xfrm>
            <a:off x="838200" y="3327526"/>
            <a:ext cx="2520000" cy="27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28600" algn="l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SzPts val="1050"/>
              <a:buChar char="•"/>
              <a:defRPr sz="1050"/>
            </a:lvl1pPr>
            <a:lvl2pPr marL="914400" lvl="1" indent="-295275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050"/>
              <a:buChar char="•"/>
              <a:defRPr sz="1050"/>
            </a:lvl2pPr>
            <a:lvl3pPr marL="1371600" lvl="2" indent="-295275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050"/>
              <a:buChar char="•"/>
              <a:defRPr sz="1050"/>
            </a:lvl3pPr>
            <a:lvl4pPr marL="1828800" lvl="3" indent="-295275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050"/>
              <a:buChar char="•"/>
              <a:defRPr sz="1050"/>
            </a:lvl4pPr>
            <a:lvl5pPr marL="2286000" lvl="4" indent="-295275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050"/>
              <a:buChar char="•"/>
              <a:defRPr sz="105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91" name="Google Shape;191;p67"/>
          <p:cNvSpPr txBox="1">
            <a:spLocks noGrp="1"/>
          </p:cNvSpPr>
          <p:nvPr>
            <p:ph type="body" idx="2"/>
          </p:nvPr>
        </p:nvSpPr>
        <p:spPr>
          <a:xfrm>
            <a:off x="3503400" y="3327526"/>
            <a:ext cx="2520000" cy="27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28600" algn="l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SzPts val="1050"/>
              <a:buChar char="•"/>
              <a:defRPr sz="1050"/>
            </a:lvl1pPr>
            <a:lvl2pPr marL="914400" lvl="1" indent="-295275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050"/>
              <a:buChar char="•"/>
              <a:defRPr sz="1050"/>
            </a:lvl2pPr>
            <a:lvl3pPr marL="1371600" lvl="2" indent="-295275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050"/>
              <a:buChar char="•"/>
              <a:defRPr sz="1050"/>
            </a:lvl3pPr>
            <a:lvl4pPr marL="1828800" lvl="3" indent="-295275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050"/>
              <a:buChar char="•"/>
              <a:defRPr sz="1050"/>
            </a:lvl4pPr>
            <a:lvl5pPr marL="2286000" lvl="4" indent="-295275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050"/>
              <a:buChar char="•"/>
              <a:defRPr sz="105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92" name="Google Shape;192;p67"/>
          <p:cNvSpPr txBox="1">
            <a:spLocks noGrp="1"/>
          </p:cNvSpPr>
          <p:nvPr>
            <p:ph type="body" idx="3"/>
          </p:nvPr>
        </p:nvSpPr>
        <p:spPr>
          <a:xfrm>
            <a:off x="6168600" y="3327526"/>
            <a:ext cx="2520000" cy="27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28600" algn="l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SzPts val="1050"/>
              <a:buChar char="•"/>
              <a:defRPr sz="1050"/>
            </a:lvl1pPr>
            <a:lvl2pPr marL="914400" lvl="1" indent="-295275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050"/>
              <a:buChar char="•"/>
              <a:defRPr sz="1050"/>
            </a:lvl2pPr>
            <a:lvl3pPr marL="1371600" lvl="2" indent="-295275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050"/>
              <a:buChar char="•"/>
              <a:defRPr sz="1050"/>
            </a:lvl3pPr>
            <a:lvl4pPr marL="1828800" lvl="3" indent="-295275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050"/>
              <a:buChar char="•"/>
              <a:defRPr sz="1050"/>
            </a:lvl4pPr>
            <a:lvl5pPr marL="2286000" lvl="4" indent="-295275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050"/>
              <a:buChar char="•"/>
              <a:defRPr sz="105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93" name="Google Shape;193;p67"/>
          <p:cNvSpPr txBox="1">
            <a:spLocks noGrp="1"/>
          </p:cNvSpPr>
          <p:nvPr>
            <p:ph type="body" idx="4"/>
          </p:nvPr>
        </p:nvSpPr>
        <p:spPr>
          <a:xfrm>
            <a:off x="8833800" y="3327526"/>
            <a:ext cx="2520000" cy="27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28600" algn="l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SzPts val="1050"/>
              <a:buChar char="•"/>
              <a:defRPr sz="1050"/>
            </a:lvl1pPr>
            <a:lvl2pPr marL="914400" lvl="1" indent="-295275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050"/>
              <a:buChar char="•"/>
              <a:defRPr sz="1050"/>
            </a:lvl2pPr>
            <a:lvl3pPr marL="1371600" lvl="2" indent="-295275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050"/>
              <a:buChar char="•"/>
              <a:defRPr sz="1050"/>
            </a:lvl3pPr>
            <a:lvl4pPr marL="1828800" lvl="3" indent="-295275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050"/>
              <a:buChar char="•"/>
              <a:defRPr sz="1050"/>
            </a:lvl4pPr>
            <a:lvl5pPr marL="2286000" lvl="4" indent="-295275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050"/>
              <a:buChar char="•"/>
              <a:defRPr sz="105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94" name="Google Shape;194;p67"/>
          <p:cNvSpPr txBox="1">
            <a:spLocks noGrp="1"/>
          </p:cNvSpPr>
          <p:nvPr>
            <p:ph type="body" idx="5"/>
          </p:nvPr>
        </p:nvSpPr>
        <p:spPr>
          <a:xfrm>
            <a:off x="839789" y="2597686"/>
            <a:ext cx="2518412" cy="7081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 sz="1400" b="1"/>
            </a:lvl1pPr>
            <a:lvl2pPr marL="914400" lvl="1" indent="-2286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 dirty="0"/>
          </a:p>
        </p:txBody>
      </p:sp>
      <p:sp>
        <p:nvSpPr>
          <p:cNvPr id="195" name="Google Shape;195;p67"/>
          <p:cNvSpPr txBox="1">
            <a:spLocks noGrp="1"/>
          </p:cNvSpPr>
          <p:nvPr>
            <p:ph type="body" idx="6"/>
          </p:nvPr>
        </p:nvSpPr>
        <p:spPr>
          <a:xfrm>
            <a:off x="3503400" y="2597686"/>
            <a:ext cx="2518412" cy="7081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 sz="1400" b="1"/>
            </a:lvl1pPr>
            <a:lvl2pPr marL="914400" lvl="1" indent="-2286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 dirty="0"/>
          </a:p>
        </p:txBody>
      </p:sp>
      <p:sp>
        <p:nvSpPr>
          <p:cNvPr id="196" name="Google Shape;196;p67"/>
          <p:cNvSpPr txBox="1">
            <a:spLocks noGrp="1"/>
          </p:cNvSpPr>
          <p:nvPr>
            <p:ph type="body" idx="7"/>
          </p:nvPr>
        </p:nvSpPr>
        <p:spPr>
          <a:xfrm>
            <a:off x="6168600" y="2597686"/>
            <a:ext cx="2518412" cy="7081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 sz="1400" b="1"/>
            </a:lvl1pPr>
            <a:lvl2pPr marL="914400" lvl="1" indent="-2286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 dirty="0"/>
          </a:p>
        </p:txBody>
      </p:sp>
      <p:sp>
        <p:nvSpPr>
          <p:cNvPr id="197" name="Google Shape;197;p67"/>
          <p:cNvSpPr txBox="1">
            <a:spLocks noGrp="1"/>
          </p:cNvSpPr>
          <p:nvPr>
            <p:ph type="body" idx="8"/>
          </p:nvPr>
        </p:nvSpPr>
        <p:spPr>
          <a:xfrm>
            <a:off x="8833800" y="2597686"/>
            <a:ext cx="2518412" cy="7081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 sz="1400" b="1"/>
            </a:lvl1pPr>
            <a:lvl2pPr marL="914400" lvl="1" indent="-2286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 dirty="0"/>
          </a:p>
        </p:txBody>
      </p:sp>
      <p:sp>
        <p:nvSpPr>
          <p:cNvPr id="198" name="Google Shape;198;p67"/>
          <p:cNvSpPr txBox="1">
            <a:spLocks noGrp="1"/>
          </p:cNvSpPr>
          <p:nvPr>
            <p:ph type="dt" idx="10"/>
          </p:nvPr>
        </p:nvSpPr>
        <p:spPr>
          <a:xfrm>
            <a:off x="1328971" y="6372713"/>
            <a:ext cx="787400" cy="356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B8942F6E-8C29-2449-9E45-A50C4E446583}" type="datetime1">
              <a:rPr lang="en-US" smtClean="0"/>
              <a:t>4/15/2025</a:t>
            </a:fld>
            <a:endParaRPr/>
          </a:p>
        </p:txBody>
      </p:sp>
      <p:sp>
        <p:nvSpPr>
          <p:cNvPr id="199" name="Google Shape;199;p67"/>
          <p:cNvSpPr txBox="1">
            <a:spLocks noGrp="1"/>
          </p:cNvSpPr>
          <p:nvPr>
            <p:ph type="ftr" idx="11"/>
          </p:nvPr>
        </p:nvSpPr>
        <p:spPr>
          <a:xfrm>
            <a:off x="-2701172" y="6365054"/>
            <a:ext cx="39793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Ruokatieto</a:t>
            </a:r>
            <a:endParaRPr/>
          </a:p>
        </p:txBody>
      </p:sp>
      <p:sp>
        <p:nvSpPr>
          <p:cNvPr id="200" name="Google Shape;200;p67"/>
          <p:cNvSpPr txBox="1">
            <a:spLocks noGrp="1"/>
          </p:cNvSpPr>
          <p:nvPr>
            <p:ph type="sldNum" idx="12"/>
          </p:nvPr>
        </p:nvSpPr>
        <p:spPr>
          <a:xfrm>
            <a:off x="11501171" y="184546"/>
            <a:ext cx="59265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765871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3_Title Slide_tumma_sininen" preserve="1">
  <p:cSld name="03_Title Slide_tumma_sininen">
    <p:bg>
      <p:bgRef idx="1001">
        <a:schemeClr val="bg1"/>
      </p:bgRef>
    </p:bg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1"/>
          <p:cNvSpPr/>
          <p:nvPr/>
        </p:nvSpPr>
        <p:spPr>
          <a:xfrm>
            <a:off x="0" y="1"/>
            <a:ext cx="1290320" cy="762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9" name="Google Shape;29;p41"/>
          <p:cNvCxnSpPr/>
          <p:nvPr/>
        </p:nvCxnSpPr>
        <p:spPr>
          <a:xfrm>
            <a:off x="434162" y="1079240"/>
            <a:ext cx="11421140" cy="0"/>
          </a:xfrm>
          <a:prstGeom prst="straightConnector1">
            <a:avLst/>
          </a:prstGeom>
          <a:noFill/>
          <a:ln w="222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0" name="Google Shape;30;p41"/>
          <p:cNvSpPr txBox="1">
            <a:spLocks noGrp="1"/>
          </p:cNvSpPr>
          <p:nvPr>
            <p:ph type="subTitle" idx="1"/>
          </p:nvPr>
        </p:nvSpPr>
        <p:spPr>
          <a:xfrm>
            <a:off x="1524000" y="4282521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lvl="0" indent="0" algn="ctr">
              <a:lnSpc>
                <a:spcPct val="114000"/>
              </a:lnSpc>
              <a:spcBef>
                <a:spcPts val="0"/>
              </a:spcBef>
              <a:spcAft>
                <a:spcPts val="1200"/>
              </a:spcAft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 dirty="0"/>
          </a:p>
        </p:txBody>
      </p:sp>
      <p:sp>
        <p:nvSpPr>
          <p:cNvPr id="31" name="Google Shape;31;p41"/>
          <p:cNvSpPr txBox="1">
            <a:spLocks noGrp="1"/>
          </p:cNvSpPr>
          <p:nvPr>
            <p:ph type="ctrTitle"/>
          </p:nvPr>
        </p:nvSpPr>
        <p:spPr>
          <a:xfrm>
            <a:off x="1524000" y="1802846"/>
            <a:ext cx="9144000" cy="2190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sz="6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1"/>
          <p:cNvSpPr/>
          <p:nvPr/>
        </p:nvSpPr>
        <p:spPr>
          <a:xfrm>
            <a:off x="11277600" y="6065523"/>
            <a:ext cx="911462" cy="792477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" name="Google Shape;33;p41"/>
          <p:cNvPicPr preferRelativeResize="0"/>
          <p:nvPr/>
        </p:nvPicPr>
        <p:blipFill>
          <a:blip r:embed="rId2"/>
          <a:srcRect/>
          <a:stretch/>
        </p:blipFill>
        <p:spPr>
          <a:xfrm>
            <a:off x="434162" y="356130"/>
            <a:ext cx="2412000" cy="3514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804584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6788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_valkoinen" preserve="1">
  <p:cSld name="Blank_valkoinen"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68"/>
          <p:cNvSpPr txBox="1">
            <a:spLocks noGrp="1"/>
          </p:cNvSpPr>
          <p:nvPr>
            <p:ph type="body" idx="1"/>
          </p:nvPr>
        </p:nvSpPr>
        <p:spPr>
          <a:xfrm>
            <a:off x="227012" y="1045976"/>
            <a:ext cx="11759789" cy="5465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28600" algn="l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SzPts val="2800"/>
              <a:buChar char="•"/>
              <a:defRPr>
                <a:solidFill>
                  <a:schemeClr val="dk1"/>
                </a:solidFill>
              </a:defRPr>
            </a:lvl1pPr>
            <a:lvl2pPr marL="914400" lvl="1" indent="-3810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2400"/>
              <a:buChar char="•"/>
              <a:defRPr>
                <a:solidFill>
                  <a:schemeClr val="dk1"/>
                </a:solidFill>
              </a:defRPr>
            </a:lvl2pPr>
            <a:lvl3pPr marL="1371600" lvl="2" indent="-3556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2000"/>
              <a:buChar char="•"/>
              <a:defRPr>
                <a:solidFill>
                  <a:schemeClr val="dk1"/>
                </a:solidFill>
              </a:defRPr>
            </a:lvl3pPr>
            <a:lvl4pPr marL="1828800" lvl="3" indent="-3429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>
                <a:solidFill>
                  <a:schemeClr val="dk1"/>
                </a:solidFill>
              </a:defRPr>
            </a:lvl4pPr>
            <a:lvl5pPr marL="2286000" lvl="4" indent="-3429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>
                <a:solidFill>
                  <a:schemeClr val="dk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203" name="Google Shape;203;p68"/>
          <p:cNvSpPr txBox="1">
            <a:spLocks noGrp="1"/>
          </p:cNvSpPr>
          <p:nvPr>
            <p:ph type="dt" idx="10"/>
          </p:nvPr>
        </p:nvSpPr>
        <p:spPr>
          <a:xfrm>
            <a:off x="1328971" y="6372713"/>
            <a:ext cx="787400" cy="356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B74A5492-1BF8-7640-A467-536DECFFE1C8}" type="datetime1">
              <a:rPr lang="en-US" smtClean="0"/>
              <a:t>4/15/2025</a:t>
            </a:fld>
            <a:endParaRPr dirty="0"/>
          </a:p>
        </p:txBody>
      </p:sp>
      <p:sp>
        <p:nvSpPr>
          <p:cNvPr id="204" name="Google Shape;204;p68"/>
          <p:cNvSpPr txBox="1">
            <a:spLocks noGrp="1"/>
          </p:cNvSpPr>
          <p:nvPr>
            <p:ph type="ftr" idx="11"/>
          </p:nvPr>
        </p:nvSpPr>
        <p:spPr>
          <a:xfrm>
            <a:off x="-2701172" y="6365054"/>
            <a:ext cx="39793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dirty="0" err="1"/>
              <a:t>Ruokatieto</a:t>
            </a:r>
            <a:endParaRPr dirty="0"/>
          </a:p>
        </p:txBody>
      </p:sp>
      <p:sp>
        <p:nvSpPr>
          <p:cNvPr id="205" name="Google Shape;205;p68"/>
          <p:cNvSpPr txBox="1">
            <a:spLocks noGrp="1"/>
          </p:cNvSpPr>
          <p:nvPr>
            <p:ph type="sldNum" idx="12"/>
          </p:nvPr>
        </p:nvSpPr>
        <p:spPr>
          <a:xfrm>
            <a:off x="11501171" y="184546"/>
            <a:ext cx="59265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094631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lank_tumman_sininen" preserve="1">
  <p:cSld name="1_Blank_tumman_sininen">
    <p:bg>
      <p:bgPr>
        <a:solidFill>
          <a:schemeClr val="tx1"/>
        </a:solidFill>
        <a:effectLst/>
      </p:bgPr>
    </p:bg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69"/>
          <p:cNvSpPr/>
          <p:nvPr/>
        </p:nvSpPr>
        <p:spPr>
          <a:xfrm>
            <a:off x="1109439" y="224525"/>
            <a:ext cx="459819" cy="365125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" name="Google Shape;208;p69"/>
          <p:cNvSpPr txBox="1">
            <a:spLocks noGrp="1"/>
          </p:cNvSpPr>
          <p:nvPr>
            <p:ph type="body" idx="1"/>
          </p:nvPr>
        </p:nvSpPr>
        <p:spPr>
          <a:xfrm>
            <a:off x="227012" y="1045976"/>
            <a:ext cx="11759789" cy="5465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28600" algn="l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SzPts val="2800"/>
              <a:buChar char="•"/>
              <a:defRPr>
                <a:solidFill>
                  <a:schemeClr val="lt1"/>
                </a:solidFill>
              </a:defRPr>
            </a:lvl1pPr>
            <a:lvl2pPr marL="914400" lvl="1" indent="-3810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2400"/>
              <a:buChar char="•"/>
              <a:defRPr>
                <a:solidFill>
                  <a:schemeClr val="lt1"/>
                </a:solidFill>
              </a:defRPr>
            </a:lvl2pPr>
            <a:lvl3pPr marL="1371600" lvl="2" indent="-3556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2000"/>
              <a:buChar char="•"/>
              <a:defRPr>
                <a:solidFill>
                  <a:schemeClr val="lt1"/>
                </a:solidFill>
              </a:defRPr>
            </a:lvl3pPr>
            <a:lvl4pPr marL="1828800" lvl="3" indent="-3429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>
                <a:solidFill>
                  <a:schemeClr val="lt1"/>
                </a:solidFill>
              </a:defRPr>
            </a:lvl4pPr>
            <a:lvl5pPr marL="2286000" lvl="4" indent="-3429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209" name="Google Shape;209;p69"/>
          <p:cNvSpPr txBox="1">
            <a:spLocks noGrp="1"/>
          </p:cNvSpPr>
          <p:nvPr>
            <p:ph type="dt" idx="10"/>
          </p:nvPr>
        </p:nvSpPr>
        <p:spPr>
          <a:xfrm>
            <a:off x="1328971" y="6372713"/>
            <a:ext cx="787400" cy="356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5633C563-D0E9-1640-A3A7-33FA7CA477A1}" type="datetime1">
              <a:rPr lang="en-US" smtClean="0"/>
              <a:t>4/15/2025</a:t>
            </a:fld>
            <a:endParaRPr/>
          </a:p>
        </p:txBody>
      </p:sp>
      <p:sp>
        <p:nvSpPr>
          <p:cNvPr id="210" name="Google Shape;210;p69"/>
          <p:cNvSpPr txBox="1">
            <a:spLocks noGrp="1"/>
          </p:cNvSpPr>
          <p:nvPr>
            <p:ph type="ftr" idx="11"/>
          </p:nvPr>
        </p:nvSpPr>
        <p:spPr>
          <a:xfrm>
            <a:off x="-2701172" y="6365054"/>
            <a:ext cx="39793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Ruokatieto</a:t>
            </a:r>
            <a:endParaRPr/>
          </a:p>
        </p:txBody>
      </p:sp>
      <p:sp>
        <p:nvSpPr>
          <p:cNvPr id="211" name="Google Shape;211;p69"/>
          <p:cNvSpPr txBox="1">
            <a:spLocks noGrp="1"/>
          </p:cNvSpPr>
          <p:nvPr>
            <p:ph type="sldNum" idx="12"/>
          </p:nvPr>
        </p:nvSpPr>
        <p:spPr>
          <a:xfrm>
            <a:off x="11501171" y="184546"/>
            <a:ext cx="59265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pic>
        <p:nvPicPr>
          <p:cNvPr id="212" name="Google Shape;212;p6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5068" y="304654"/>
            <a:ext cx="323328" cy="3249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118812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_left" preserve="1">
  <p:cSld name="Content with Caption_left"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70"/>
          <p:cNvSpPr/>
          <p:nvPr/>
        </p:nvSpPr>
        <p:spPr>
          <a:xfrm>
            <a:off x="6095619" y="0"/>
            <a:ext cx="6096381" cy="6858000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" name="Google Shape;215;p70"/>
          <p:cNvSpPr txBox="1">
            <a:spLocks noGrp="1"/>
          </p:cNvSpPr>
          <p:nvPr>
            <p:ph type="title"/>
          </p:nvPr>
        </p:nvSpPr>
        <p:spPr>
          <a:xfrm>
            <a:off x="839788" y="1257125"/>
            <a:ext cx="4369526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6" name="Google Shape;216;p70"/>
          <p:cNvSpPr txBox="1">
            <a:spLocks noGrp="1"/>
          </p:cNvSpPr>
          <p:nvPr>
            <p:ph type="body" idx="1"/>
          </p:nvPr>
        </p:nvSpPr>
        <p:spPr>
          <a:xfrm>
            <a:off x="6976632" y="1257125"/>
            <a:ext cx="4378756" cy="5038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28600" algn="l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SzPts val="1800"/>
              <a:buChar char="•"/>
              <a:defRPr sz="1800"/>
            </a:lvl1pPr>
            <a:lvl2pPr marL="914400" lvl="1" indent="-3429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429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 sz="1800"/>
            </a:lvl3pPr>
            <a:lvl4pPr marL="1828800" lvl="3" indent="-3429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 sz="1800"/>
            </a:lvl4pPr>
            <a:lvl5pPr marL="2286000" lvl="4" indent="-3429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 sz="18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 dirty="0"/>
          </a:p>
        </p:txBody>
      </p:sp>
      <p:sp>
        <p:nvSpPr>
          <p:cNvPr id="217" name="Google Shape;217;p70"/>
          <p:cNvSpPr txBox="1">
            <a:spLocks noGrp="1"/>
          </p:cNvSpPr>
          <p:nvPr>
            <p:ph type="body" idx="2"/>
          </p:nvPr>
        </p:nvSpPr>
        <p:spPr>
          <a:xfrm>
            <a:off x="839788" y="2997381"/>
            <a:ext cx="4369526" cy="3298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lvl="0" indent="0" algn="l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SzPts val="1600"/>
              <a:buNone/>
              <a:defRPr sz="1600"/>
            </a:lvl1pPr>
            <a:lvl2pPr marL="914400" lvl="1" indent="-2286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 dirty="0"/>
          </a:p>
        </p:txBody>
      </p:sp>
      <p:sp>
        <p:nvSpPr>
          <p:cNvPr id="218" name="Google Shape;218;p70"/>
          <p:cNvSpPr txBox="1">
            <a:spLocks noGrp="1"/>
          </p:cNvSpPr>
          <p:nvPr>
            <p:ph type="dt" idx="10"/>
          </p:nvPr>
        </p:nvSpPr>
        <p:spPr>
          <a:xfrm>
            <a:off x="1328971" y="6372713"/>
            <a:ext cx="787400" cy="356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850778AC-29B5-4348-8333-BECB1333796C}" type="datetime1">
              <a:rPr lang="en-US" smtClean="0"/>
              <a:t>4/15/2025</a:t>
            </a:fld>
            <a:endParaRPr/>
          </a:p>
        </p:txBody>
      </p:sp>
      <p:sp>
        <p:nvSpPr>
          <p:cNvPr id="219" name="Google Shape;219;p70"/>
          <p:cNvSpPr txBox="1">
            <a:spLocks noGrp="1"/>
          </p:cNvSpPr>
          <p:nvPr>
            <p:ph type="ftr" idx="11"/>
          </p:nvPr>
        </p:nvSpPr>
        <p:spPr>
          <a:xfrm>
            <a:off x="-2701172" y="6365054"/>
            <a:ext cx="39793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Ruokatieto</a:t>
            </a:r>
            <a:endParaRPr/>
          </a:p>
        </p:txBody>
      </p:sp>
      <p:sp>
        <p:nvSpPr>
          <p:cNvPr id="220" name="Google Shape;220;p70"/>
          <p:cNvSpPr txBox="1">
            <a:spLocks noGrp="1"/>
          </p:cNvSpPr>
          <p:nvPr>
            <p:ph type="sldNum" idx="12"/>
          </p:nvPr>
        </p:nvSpPr>
        <p:spPr>
          <a:xfrm>
            <a:off x="11501171" y="184546"/>
            <a:ext cx="59265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150552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_right" preserve="1">
  <p:cSld name="Content with Caption_right"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71"/>
          <p:cNvSpPr/>
          <p:nvPr/>
        </p:nvSpPr>
        <p:spPr>
          <a:xfrm>
            <a:off x="6072551" y="0"/>
            <a:ext cx="6119449" cy="6858000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p71"/>
          <p:cNvSpPr txBox="1">
            <a:spLocks noGrp="1"/>
          </p:cNvSpPr>
          <p:nvPr>
            <p:ph type="title"/>
          </p:nvPr>
        </p:nvSpPr>
        <p:spPr>
          <a:xfrm>
            <a:off x="6912339" y="1272142"/>
            <a:ext cx="4443049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4" name="Google Shape;224;p71"/>
          <p:cNvSpPr txBox="1">
            <a:spLocks noGrp="1"/>
          </p:cNvSpPr>
          <p:nvPr>
            <p:ph type="body" idx="1"/>
          </p:nvPr>
        </p:nvSpPr>
        <p:spPr>
          <a:xfrm>
            <a:off x="836612" y="1242108"/>
            <a:ext cx="4396151" cy="5038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28600" algn="l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SzPts val="1800"/>
              <a:buChar char="•"/>
              <a:defRPr sz="1800"/>
            </a:lvl1pPr>
            <a:lvl2pPr marL="914400" lvl="1" indent="-3429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429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 sz="1800"/>
            </a:lvl3pPr>
            <a:lvl4pPr marL="1828800" lvl="3" indent="-3429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 sz="1800"/>
            </a:lvl4pPr>
            <a:lvl5pPr marL="2286000" lvl="4" indent="-3429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 sz="18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 dirty="0"/>
          </a:p>
        </p:txBody>
      </p:sp>
      <p:sp>
        <p:nvSpPr>
          <p:cNvPr id="225" name="Google Shape;225;p71"/>
          <p:cNvSpPr txBox="1">
            <a:spLocks noGrp="1"/>
          </p:cNvSpPr>
          <p:nvPr>
            <p:ph type="body" idx="2"/>
          </p:nvPr>
        </p:nvSpPr>
        <p:spPr>
          <a:xfrm>
            <a:off x="6912339" y="3012398"/>
            <a:ext cx="4443049" cy="3298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28600" algn="l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SzPts val="1600"/>
              <a:buNone/>
              <a:defRPr sz="1600"/>
            </a:lvl1pPr>
            <a:lvl2pPr marL="914400" lvl="1" indent="-2286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 dirty="0"/>
          </a:p>
        </p:txBody>
      </p:sp>
      <p:sp>
        <p:nvSpPr>
          <p:cNvPr id="226" name="Google Shape;226;p71"/>
          <p:cNvSpPr txBox="1">
            <a:spLocks noGrp="1"/>
          </p:cNvSpPr>
          <p:nvPr>
            <p:ph type="dt" idx="10"/>
          </p:nvPr>
        </p:nvSpPr>
        <p:spPr>
          <a:xfrm>
            <a:off x="1328971" y="6372713"/>
            <a:ext cx="787400" cy="356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7BE1AE36-F538-1245-8858-EBAFEB252107}" type="datetime1">
              <a:rPr lang="en-US" smtClean="0"/>
              <a:t>4/15/2025</a:t>
            </a:fld>
            <a:endParaRPr/>
          </a:p>
        </p:txBody>
      </p:sp>
      <p:sp>
        <p:nvSpPr>
          <p:cNvPr id="227" name="Google Shape;227;p71"/>
          <p:cNvSpPr txBox="1">
            <a:spLocks noGrp="1"/>
          </p:cNvSpPr>
          <p:nvPr>
            <p:ph type="ftr" idx="11"/>
          </p:nvPr>
        </p:nvSpPr>
        <p:spPr>
          <a:xfrm>
            <a:off x="-2701172" y="6365054"/>
            <a:ext cx="39793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Ruokatieto</a:t>
            </a:r>
            <a:endParaRPr/>
          </a:p>
        </p:txBody>
      </p:sp>
      <p:sp>
        <p:nvSpPr>
          <p:cNvPr id="228" name="Google Shape;228;p71"/>
          <p:cNvSpPr txBox="1">
            <a:spLocks noGrp="1"/>
          </p:cNvSpPr>
          <p:nvPr>
            <p:ph type="sldNum" idx="12"/>
          </p:nvPr>
        </p:nvSpPr>
        <p:spPr>
          <a:xfrm>
            <a:off x="11501171" y="184546"/>
            <a:ext cx="59265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3165518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_left" preserve="1">
  <p:cSld name="Picture with Caption_left"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72"/>
          <p:cNvSpPr/>
          <p:nvPr/>
        </p:nvSpPr>
        <p:spPr>
          <a:xfrm>
            <a:off x="-4764" y="9923"/>
            <a:ext cx="8272463" cy="6858000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p72"/>
          <p:cNvSpPr txBox="1">
            <a:spLocks noGrp="1"/>
          </p:cNvSpPr>
          <p:nvPr>
            <p:ph type="title"/>
          </p:nvPr>
        </p:nvSpPr>
        <p:spPr>
          <a:xfrm>
            <a:off x="838200" y="1257124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p72"/>
          <p:cNvSpPr>
            <a:spLocks noGrp="1"/>
          </p:cNvSpPr>
          <p:nvPr>
            <p:ph type="pic" idx="2"/>
          </p:nvPr>
        </p:nvSpPr>
        <p:spPr>
          <a:xfrm>
            <a:off x="5181600" y="1257124"/>
            <a:ext cx="6172199" cy="5038726"/>
          </a:xfrm>
          <a:prstGeom prst="rect">
            <a:avLst/>
          </a:prstGeom>
          <a:noFill/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3" name="Google Shape;233;p72"/>
          <p:cNvSpPr txBox="1">
            <a:spLocks noGrp="1"/>
          </p:cNvSpPr>
          <p:nvPr>
            <p:ph type="body" idx="1"/>
          </p:nvPr>
        </p:nvSpPr>
        <p:spPr>
          <a:xfrm>
            <a:off x="838200" y="2997381"/>
            <a:ext cx="3932237" cy="3287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lvl="0" indent="0" algn="l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SzPts val="1600"/>
              <a:buNone/>
              <a:defRPr sz="1600"/>
            </a:lvl1pPr>
            <a:lvl2pPr marL="914400" lvl="1" indent="-2286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 dirty="0"/>
          </a:p>
        </p:txBody>
      </p:sp>
      <p:pic>
        <p:nvPicPr>
          <p:cNvPr id="234" name="Google Shape;234;p7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4264" y="304654"/>
            <a:ext cx="324937" cy="324937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72"/>
          <p:cNvSpPr txBox="1">
            <a:spLocks noGrp="1"/>
          </p:cNvSpPr>
          <p:nvPr>
            <p:ph type="dt" idx="10"/>
          </p:nvPr>
        </p:nvSpPr>
        <p:spPr>
          <a:xfrm>
            <a:off x="1328971" y="6372713"/>
            <a:ext cx="787400" cy="356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570D4FD4-0ECA-E646-8429-4D44B6E5A7B8}" type="datetime1">
              <a:rPr lang="en-US" smtClean="0"/>
              <a:t>4/15/2025</a:t>
            </a:fld>
            <a:endParaRPr/>
          </a:p>
        </p:txBody>
      </p:sp>
      <p:sp>
        <p:nvSpPr>
          <p:cNvPr id="236" name="Google Shape;236;p72"/>
          <p:cNvSpPr txBox="1">
            <a:spLocks noGrp="1"/>
          </p:cNvSpPr>
          <p:nvPr>
            <p:ph type="ftr" idx="11"/>
          </p:nvPr>
        </p:nvSpPr>
        <p:spPr>
          <a:xfrm>
            <a:off x="-2701172" y="6365054"/>
            <a:ext cx="39793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Ruokatieto</a:t>
            </a:r>
            <a:endParaRPr/>
          </a:p>
        </p:txBody>
      </p:sp>
      <p:sp>
        <p:nvSpPr>
          <p:cNvPr id="237" name="Google Shape;237;p72"/>
          <p:cNvSpPr txBox="1">
            <a:spLocks noGrp="1"/>
          </p:cNvSpPr>
          <p:nvPr>
            <p:ph type="sldNum" idx="12"/>
          </p:nvPr>
        </p:nvSpPr>
        <p:spPr>
          <a:xfrm>
            <a:off x="11501171" y="184546"/>
            <a:ext cx="59265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382153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_right" preserve="1">
  <p:cSld name="Picture with Caption_right"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73"/>
          <p:cNvSpPr/>
          <p:nvPr/>
        </p:nvSpPr>
        <p:spPr>
          <a:xfrm>
            <a:off x="3919537" y="0"/>
            <a:ext cx="8272463" cy="6858000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p73"/>
          <p:cNvSpPr txBox="1">
            <a:spLocks noGrp="1"/>
          </p:cNvSpPr>
          <p:nvPr>
            <p:ph type="title"/>
          </p:nvPr>
        </p:nvSpPr>
        <p:spPr>
          <a:xfrm>
            <a:off x="7419975" y="1262669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73"/>
          <p:cNvSpPr>
            <a:spLocks noGrp="1"/>
          </p:cNvSpPr>
          <p:nvPr>
            <p:ph type="pic" idx="2"/>
          </p:nvPr>
        </p:nvSpPr>
        <p:spPr>
          <a:xfrm>
            <a:off x="838200" y="1262669"/>
            <a:ext cx="6173788" cy="4960938"/>
          </a:xfrm>
          <a:prstGeom prst="rect">
            <a:avLst/>
          </a:prstGeom>
          <a:noFill/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2" name="Google Shape;242;p73"/>
          <p:cNvSpPr txBox="1">
            <a:spLocks noGrp="1"/>
          </p:cNvSpPr>
          <p:nvPr>
            <p:ph type="body" idx="1"/>
          </p:nvPr>
        </p:nvSpPr>
        <p:spPr>
          <a:xfrm>
            <a:off x="7419975" y="3002926"/>
            <a:ext cx="3932237" cy="3287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lvl="0" indent="0" algn="l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SzPts val="1600"/>
              <a:buNone/>
              <a:defRPr sz="1600"/>
            </a:lvl1pPr>
            <a:lvl2pPr marL="914400" lvl="1" indent="-2286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 dirty="0"/>
          </a:p>
        </p:txBody>
      </p:sp>
      <p:sp>
        <p:nvSpPr>
          <p:cNvPr id="243" name="Google Shape;243;p73"/>
          <p:cNvSpPr txBox="1">
            <a:spLocks noGrp="1"/>
          </p:cNvSpPr>
          <p:nvPr>
            <p:ph type="dt" idx="10"/>
          </p:nvPr>
        </p:nvSpPr>
        <p:spPr>
          <a:xfrm>
            <a:off x="1328971" y="6372713"/>
            <a:ext cx="787400" cy="356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5BBE930C-27B0-F94A-AFAA-805BC08A2D32}" type="datetime1">
              <a:rPr lang="en-US" smtClean="0"/>
              <a:t>4/15/2025</a:t>
            </a:fld>
            <a:endParaRPr dirty="0"/>
          </a:p>
        </p:txBody>
      </p:sp>
      <p:sp>
        <p:nvSpPr>
          <p:cNvPr id="244" name="Google Shape;244;p73"/>
          <p:cNvSpPr txBox="1">
            <a:spLocks noGrp="1"/>
          </p:cNvSpPr>
          <p:nvPr>
            <p:ph type="ftr" idx="11"/>
          </p:nvPr>
        </p:nvSpPr>
        <p:spPr>
          <a:xfrm>
            <a:off x="-2701172" y="6365054"/>
            <a:ext cx="39793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dirty="0" err="1"/>
              <a:t>Ruokatieto</a:t>
            </a:r>
            <a:endParaRPr dirty="0"/>
          </a:p>
        </p:txBody>
      </p:sp>
      <p:sp>
        <p:nvSpPr>
          <p:cNvPr id="245" name="Google Shape;245;p73"/>
          <p:cNvSpPr txBox="1">
            <a:spLocks noGrp="1"/>
          </p:cNvSpPr>
          <p:nvPr>
            <p:ph type="sldNum" idx="12"/>
          </p:nvPr>
        </p:nvSpPr>
        <p:spPr>
          <a:xfrm>
            <a:off x="11501171" y="184546"/>
            <a:ext cx="59265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6312738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Section Header_vaalea_hiekka" preserve="1">
  <p:cSld name="18_Section Header_vaalea_hiekka">
    <p:bg>
      <p:bgPr>
        <a:solidFill>
          <a:schemeClr val="accent3"/>
        </a:solidFill>
        <a:effectLst/>
      </p:bgPr>
    </p:bg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74"/>
          <p:cNvSpPr/>
          <p:nvPr/>
        </p:nvSpPr>
        <p:spPr>
          <a:xfrm>
            <a:off x="-10160" y="-1"/>
            <a:ext cx="1019563" cy="78377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p74"/>
          <p:cNvSpPr txBox="1">
            <a:spLocks noGrp="1"/>
          </p:cNvSpPr>
          <p:nvPr>
            <p:ph type="title"/>
          </p:nvPr>
        </p:nvSpPr>
        <p:spPr>
          <a:xfrm>
            <a:off x="672353" y="1146176"/>
            <a:ext cx="5922963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9" name="Google Shape;249;p74"/>
          <p:cNvSpPr txBox="1">
            <a:spLocks noGrp="1"/>
          </p:cNvSpPr>
          <p:nvPr>
            <p:ph type="body" idx="1"/>
          </p:nvPr>
        </p:nvSpPr>
        <p:spPr>
          <a:xfrm>
            <a:off x="672353" y="4161463"/>
            <a:ext cx="5922963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lvl="0" indent="0" algn="l">
              <a:lnSpc>
                <a:spcPct val="114000"/>
              </a:lnSpc>
              <a:spcBef>
                <a:spcPts val="0"/>
              </a:spcBef>
              <a:spcAft>
                <a:spcPts val="120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8899D"/>
                </a:solidFill>
              </a:defRPr>
            </a:lvl2pPr>
            <a:lvl3pPr marL="1371600" lvl="2" indent="-2286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99D"/>
                </a:solidFill>
              </a:defRPr>
            </a:lvl3pPr>
            <a:lvl4pPr marL="1828800" lvl="3" indent="-2286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99D"/>
                </a:solidFill>
              </a:defRPr>
            </a:lvl4pPr>
            <a:lvl5pPr marL="2286000" lvl="4" indent="-2286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99D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99D"/>
              </a:buClr>
              <a:buSzPts val="1600"/>
              <a:buNone/>
              <a:defRPr sz="1600">
                <a:solidFill>
                  <a:srgbClr val="88899D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99D"/>
              </a:buClr>
              <a:buSzPts val="1600"/>
              <a:buNone/>
              <a:defRPr sz="1600">
                <a:solidFill>
                  <a:srgbClr val="88899D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99D"/>
              </a:buClr>
              <a:buSzPts val="1600"/>
              <a:buNone/>
              <a:defRPr sz="1600">
                <a:solidFill>
                  <a:srgbClr val="88899D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99D"/>
              </a:buClr>
              <a:buSzPts val="1600"/>
              <a:buNone/>
              <a:defRPr sz="1600">
                <a:solidFill>
                  <a:srgbClr val="88899D"/>
                </a:solidFill>
              </a:defRPr>
            </a:lvl9pPr>
          </a:lstStyle>
          <a:p>
            <a:endParaRPr dirty="0"/>
          </a:p>
        </p:txBody>
      </p:sp>
      <p:sp>
        <p:nvSpPr>
          <p:cNvPr id="250" name="Google Shape;250;p74"/>
          <p:cNvSpPr>
            <a:spLocks noGrp="1"/>
          </p:cNvSpPr>
          <p:nvPr>
            <p:ph type="pic" idx="2"/>
          </p:nvPr>
        </p:nvSpPr>
        <p:spPr>
          <a:xfrm>
            <a:off x="7267670" y="0"/>
            <a:ext cx="4924330" cy="6858000"/>
          </a:xfrm>
          <a:prstGeom prst="rect">
            <a:avLst/>
          </a:prstGeom>
          <a:noFill/>
          <a:ln>
            <a:noFill/>
          </a:ln>
        </p:spPr>
      </p:sp>
      <p:pic>
        <p:nvPicPr>
          <p:cNvPr id="251" name="Google Shape;251;p74"/>
          <p:cNvPicPr preferRelativeResize="0"/>
          <p:nvPr/>
        </p:nvPicPr>
        <p:blipFill>
          <a:blip r:embed="rId2"/>
          <a:srcRect/>
          <a:stretch/>
        </p:blipFill>
        <p:spPr>
          <a:xfrm>
            <a:off x="592195" y="280922"/>
            <a:ext cx="1800000" cy="2622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05151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>
  <p:cSld name="Comparison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75"/>
          <p:cNvSpPr txBox="1">
            <a:spLocks noGrp="1"/>
          </p:cNvSpPr>
          <p:nvPr>
            <p:ph type="title"/>
          </p:nvPr>
        </p:nvSpPr>
        <p:spPr>
          <a:xfrm>
            <a:off x="839788" y="113718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4" name="Google Shape;254;p75"/>
          <p:cNvSpPr txBox="1">
            <a:spLocks noGrp="1"/>
          </p:cNvSpPr>
          <p:nvPr>
            <p:ph type="body" idx="1"/>
          </p:nvPr>
        </p:nvSpPr>
        <p:spPr>
          <a:xfrm>
            <a:off x="839788" y="2597686"/>
            <a:ext cx="5157787" cy="7081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0" lvl="0" indent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 sz="1800" b="1"/>
            </a:lvl1pPr>
            <a:lvl2pPr marL="914400" lvl="1" indent="-2286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 dirty="0"/>
          </a:p>
        </p:txBody>
      </p:sp>
      <p:sp>
        <p:nvSpPr>
          <p:cNvPr id="255" name="Google Shape;255;p75"/>
          <p:cNvSpPr txBox="1">
            <a:spLocks noGrp="1"/>
          </p:cNvSpPr>
          <p:nvPr>
            <p:ph type="body" idx="2"/>
          </p:nvPr>
        </p:nvSpPr>
        <p:spPr>
          <a:xfrm>
            <a:off x="839788" y="3426784"/>
            <a:ext cx="5157787" cy="26473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28600" algn="l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SzPts val="1600"/>
              <a:buChar char="•"/>
              <a:defRPr sz="1600"/>
            </a:lvl1pPr>
            <a:lvl2pPr marL="914400" lvl="1" indent="-3302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600"/>
              <a:buChar char="•"/>
              <a:defRPr sz="1600"/>
            </a:lvl2pPr>
            <a:lvl3pPr marL="1371600" lvl="2" indent="-3302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302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600"/>
              <a:buChar char="•"/>
              <a:defRPr sz="1600"/>
            </a:lvl4pPr>
            <a:lvl5pPr marL="2286000" lvl="4" indent="-3302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600"/>
              <a:buChar char="•"/>
              <a:defRPr sz="16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256" name="Google Shape;256;p75"/>
          <p:cNvSpPr txBox="1">
            <a:spLocks noGrp="1"/>
          </p:cNvSpPr>
          <p:nvPr>
            <p:ph type="body" idx="3"/>
          </p:nvPr>
        </p:nvSpPr>
        <p:spPr>
          <a:xfrm>
            <a:off x="6172200" y="2597686"/>
            <a:ext cx="5183188" cy="7081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0" lvl="0" indent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 sz="1800" b="1"/>
            </a:lvl1pPr>
            <a:lvl2pPr marL="914400" lvl="1" indent="-2286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 dirty="0"/>
          </a:p>
        </p:txBody>
      </p:sp>
      <p:sp>
        <p:nvSpPr>
          <p:cNvPr id="257" name="Google Shape;257;p75"/>
          <p:cNvSpPr txBox="1">
            <a:spLocks noGrp="1"/>
          </p:cNvSpPr>
          <p:nvPr>
            <p:ph type="body" idx="4"/>
          </p:nvPr>
        </p:nvSpPr>
        <p:spPr>
          <a:xfrm>
            <a:off x="6172200" y="3426784"/>
            <a:ext cx="5183188" cy="26473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28600" algn="l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SzPts val="1600"/>
              <a:buChar char="•"/>
              <a:defRPr sz="1600"/>
            </a:lvl1pPr>
            <a:lvl2pPr marL="914400" lvl="1" indent="-3302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600"/>
              <a:buChar char="•"/>
              <a:defRPr sz="1600"/>
            </a:lvl2pPr>
            <a:lvl3pPr marL="1371600" lvl="2" indent="-3302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302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600"/>
              <a:buChar char="•"/>
              <a:defRPr sz="1600"/>
            </a:lvl4pPr>
            <a:lvl5pPr marL="2286000" lvl="4" indent="-3302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600"/>
              <a:buChar char="•"/>
              <a:defRPr sz="16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258" name="Google Shape;258;p75"/>
          <p:cNvSpPr txBox="1">
            <a:spLocks noGrp="1"/>
          </p:cNvSpPr>
          <p:nvPr>
            <p:ph type="dt" idx="10"/>
          </p:nvPr>
        </p:nvSpPr>
        <p:spPr>
          <a:xfrm>
            <a:off x="1328971" y="6372713"/>
            <a:ext cx="787400" cy="356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BB18B515-ACBB-6149-8557-8A3282941DD3}" type="datetime1">
              <a:rPr lang="en-US" smtClean="0"/>
              <a:t>4/15/2025</a:t>
            </a:fld>
            <a:endParaRPr/>
          </a:p>
        </p:txBody>
      </p:sp>
      <p:sp>
        <p:nvSpPr>
          <p:cNvPr id="259" name="Google Shape;259;p75"/>
          <p:cNvSpPr txBox="1">
            <a:spLocks noGrp="1"/>
          </p:cNvSpPr>
          <p:nvPr>
            <p:ph type="ftr" idx="11"/>
          </p:nvPr>
        </p:nvSpPr>
        <p:spPr>
          <a:xfrm>
            <a:off x="-2701172" y="6365054"/>
            <a:ext cx="39793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Ruokatieto</a:t>
            </a:r>
            <a:endParaRPr/>
          </a:p>
        </p:txBody>
      </p:sp>
      <p:sp>
        <p:nvSpPr>
          <p:cNvPr id="260" name="Google Shape;260;p75"/>
          <p:cNvSpPr txBox="1">
            <a:spLocks noGrp="1"/>
          </p:cNvSpPr>
          <p:nvPr>
            <p:ph type="sldNum" idx="12"/>
          </p:nvPr>
        </p:nvSpPr>
        <p:spPr>
          <a:xfrm>
            <a:off x="11501171" y="184546"/>
            <a:ext cx="59265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458279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4_Title Slide_sininen" preserve="1">
  <p:cSld name="04_Title Slide_sininen">
    <p:bg>
      <p:bgRef idx="1001">
        <a:schemeClr val="bg2"/>
      </p:bgRef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Google Shape;35;p42"/>
          <p:cNvCxnSpPr/>
          <p:nvPr/>
        </p:nvCxnSpPr>
        <p:spPr>
          <a:xfrm>
            <a:off x="434162" y="1079240"/>
            <a:ext cx="11421140" cy="0"/>
          </a:xfrm>
          <a:prstGeom prst="straightConnector1">
            <a:avLst/>
          </a:prstGeom>
          <a:noFill/>
          <a:ln w="222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" name="Google Shape;36;p42"/>
          <p:cNvSpPr txBox="1">
            <a:spLocks noGrp="1"/>
          </p:cNvSpPr>
          <p:nvPr>
            <p:ph type="subTitle" idx="1"/>
          </p:nvPr>
        </p:nvSpPr>
        <p:spPr>
          <a:xfrm>
            <a:off x="1524000" y="4282521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lvl="0" indent="0" algn="ctr">
              <a:lnSpc>
                <a:spcPct val="125000"/>
              </a:lnSpc>
              <a:spcBef>
                <a:spcPts val="0"/>
              </a:spcBef>
              <a:spcAft>
                <a:spcPts val="1200"/>
              </a:spcAft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 dirty="0"/>
          </a:p>
        </p:txBody>
      </p:sp>
      <p:sp>
        <p:nvSpPr>
          <p:cNvPr id="37" name="Google Shape;37;p42"/>
          <p:cNvSpPr txBox="1">
            <a:spLocks noGrp="1"/>
          </p:cNvSpPr>
          <p:nvPr>
            <p:ph type="ctrTitle"/>
          </p:nvPr>
        </p:nvSpPr>
        <p:spPr>
          <a:xfrm>
            <a:off x="1524000" y="1802846"/>
            <a:ext cx="9144000" cy="2190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sz="6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2"/>
          <p:cNvSpPr/>
          <p:nvPr/>
        </p:nvSpPr>
        <p:spPr>
          <a:xfrm>
            <a:off x="11297920" y="5909666"/>
            <a:ext cx="894080" cy="948334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" name="Google Shape;39;p42"/>
          <p:cNvSpPr/>
          <p:nvPr/>
        </p:nvSpPr>
        <p:spPr>
          <a:xfrm>
            <a:off x="-10160" y="-1"/>
            <a:ext cx="1019563" cy="783772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" name="Google Shape;40;p42"/>
          <p:cNvPicPr preferRelativeResize="0"/>
          <p:nvPr/>
        </p:nvPicPr>
        <p:blipFill>
          <a:blip r:embed="rId2"/>
          <a:srcRect/>
          <a:stretch/>
        </p:blipFill>
        <p:spPr>
          <a:xfrm>
            <a:off x="434162" y="356130"/>
            <a:ext cx="2412000" cy="3514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942195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5_Title Slide_vihrea" preserve="1">
  <p:cSld name="05_Title Slide_vihrea">
    <p:bg>
      <p:bgPr>
        <a:solidFill>
          <a:schemeClr val="accent4"/>
        </a:solid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43"/>
          <p:cNvSpPr/>
          <p:nvPr/>
        </p:nvSpPr>
        <p:spPr>
          <a:xfrm>
            <a:off x="0" y="10159"/>
            <a:ext cx="2824480" cy="71565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3" name="Google Shape;43;p43"/>
          <p:cNvCxnSpPr/>
          <p:nvPr/>
        </p:nvCxnSpPr>
        <p:spPr>
          <a:xfrm>
            <a:off x="434162" y="1079240"/>
            <a:ext cx="11421140" cy="0"/>
          </a:xfrm>
          <a:prstGeom prst="straightConnector1">
            <a:avLst/>
          </a:prstGeom>
          <a:noFill/>
          <a:ln w="222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4" name="Google Shape;44;p43"/>
          <p:cNvSpPr txBox="1">
            <a:spLocks noGrp="1"/>
          </p:cNvSpPr>
          <p:nvPr>
            <p:ph type="subTitle" idx="1"/>
          </p:nvPr>
        </p:nvSpPr>
        <p:spPr>
          <a:xfrm>
            <a:off x="1524000" y="4282521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lvl="0" indent="0" algn="ctr">
              <a:lnSpc>
                <a:spcPct val="125000"/>
              </a:lnSpc>
              <a:spcBef>
                <a:spcPts val="0"/>
              </a:spcBef>
              <a:spcAft>
                <a:spcPts val="1200"/>
              </a:spcAft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 dirty="0"/>
          </a:p>
        </p:txBody>
      </p:sp>
      <p:sp>
        <p:nvSpPr>
          <p:cNvPr id="45" name="Google Shape;45;p43"/>
          <p:cNvSpPr txBox="1">
            <a:spLocks noGrp="1"/>
          </p:cNvSpPr>
          <p:nvPr>
            <p:ph type="ctrTitle"/>
          </p:nvPr>
        </p:nvSpPr>
        <p:spPr>
          <a:xfrm>
            <a:off x="1524000" y="1802846"/>
            <a:ext cx="9144000" cy="2190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sz="6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46" name="Google Shape;46;p43"/>
          <p:cNvPicPr preferRelativeResize="0"/>
          <p:nvPr/>
        </p:nvPicPr>
        <p:blipFill>
          <a:blip r:embed="rId2"/>
          <a:srcRect/>
          <a:stretch/>
        </p:blipFill>
        <p:spPr>
          <a:xfrm>
            <a:off x="434162" y="356130"/>
            <a:ext cx="2412000" cy="35144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43"/>
          <p:cNvSpPr/>
          <p:nvPr/>
        </p:nvSpPr>
        <p:spPr>
          <a:xfrm>
            <a:off x="11165840" y="6156959"/>
            <a:ext cx="1015999" cy="71565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619994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6_Title Slide_vaalea_sininen" preserve="1">
  <p:cSld name="06_Title Slide_vaalea_sininen">
    <p:bg>
      <p:bgPr>
        <a:solidFill>
          <a:schemeClr val="accent1"/>
        </a:solidFill>
        <a:effectLst/>
      </p:bgPr>
    </p:bg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44"/>
          <p:cNvSpPr/>
          <p:nvPr/>
        </p:nvSpPr>
        <p:spPr>
          <a:xfrm>
            <a:off x="-10160" y="-1"/>
            <a:ext cx="2814320" cy="71556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0" name="Google Shape;50;p44"/>
          <p:cNvCxnSpPr/>
          <p:nvPr/>
        </p:nvCxnSpPr>
        <p:spPr>
          <a:xfrm>
            <a:off x="434162" y="1079240"/>
            <a:ext cx="11421140" cy="0"/>
          </a:xfrm>
          <a:prstGeom prst="straightConnector1">
            <a:avLst/>
          </a:prstGeom>
          <a:noFill/>
          <a:ln w="22225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1" name="Google Shape;51;p44"/>
          <p:cNvSpPr txBox="1">
            <a:spLocks noGrp="1"/>
          </p:cNvSpPr>
          <p:nvPr>
            <p:ph type="subTitle" idx="1"/>
          </p:nvPr>
        </p:nvSpPr>
        <p:spPr>
          <a:xfrm>
            <a:off x="1524000" y="4282521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lvl="0" indent="0" algn="ctr">
              <a:lnSpc>
                <a:spcPct val="125000"/>
              </a:lnSpc>
              <a:spcBef>
                <a:spcPts val="0"/>
              </a:spcBef>
              <a:spcAft>
                <a:spcPts val="1200"/>
              </a:spcAft>
              <a:buSzPts val="1800"/>
              <a:buNone/>
              <a:defRPr sz="1800">
                <a:solidFill>
                  <a:schemeClr val="dk1"/>
                </a:solidFill>
              </a:defRPr>
            </a:lvl1pPr>
            <a:lvl2pPr lvl="1" algn="ctr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 dirty="0"/>
          </a:p>
        </p:txBody>
      </p:sp>
      <p:sp>
        <p:nvSpPr>
          <p:cNvPr id="52" name="Google Shape;52;p44"/>
          <p:cNvSpPr txBox="1">
            <a:spLocks noGrp="1"/>
          </p:cNvSpPr>
          <p:nvPr>
            <p:ph type="ctrTitle"/>
          </p:nvPr>
        </p:nvSpPr>
        <p:spPr>
          <a:xfrm>
            <a:off x="1524000" y="1802846"/>
            <a:ext cx="9144000" cy="2190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53" name="Google Shape;53;p44"/>
          <p:cNvPicPr preferRelativeResize="0"/>
          <p:nvPr/>
        </p:nvPicPr>
        <p:blipFill>
          <a:blip r:embed="rId2"/>
          <a:srcRect/>
          <a:stretch/>
        </p:blipFill>
        <p:spPr>
          <a:xfrm>
            <a:off x="434162" y="345431"/>
            <a:ext cx="2410720" cy="3512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172817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7_Title Slide_vihreä" preserve="1">
  <p:cSld name="07_Title Slide_vihreä">
    <p:bg>
      <p:bgPr>
        <a:solidFill>
          <a:schemeClr val="accent5"/>
        </a:solid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45"/>
          <p:cNvSpPr/>
          <p:nvPr/>
        </p:nvSpPr>
        <p:spPr>
          <a:xfrm>
            <a:off x="-8808" y="-1"/>
            <a:ext cx="2823127" cy="71555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6" name="Google Shape;56;p45"/>
          <p:cNvCxnSpPr/>
          <p:nvPr/>
        </p:nvCxnSpPr>
        <p:spPr>
          <a:xfrm>
            <a:off x="434162" y="1079240"/>
            <a:ext cx="11421140" cy="0"/>
          </a:xfrm>
          <a:prstGeom prst="straightConnector1">
            <a:avLst/>
          </a:prstGeom>
          <a:noFill/>
          <a:ln w="222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7" name="Google Shape;57;p45"/>
          <p:cNvSpPr txBox="1">
            <a:spLocks noGrp="1"/>
          </p:cNvSpPr>
          <p:nvPr>
            <p:ph type="subTitle" idx="1"/>
          </p:nvPr>
        </p:nvSpPr>
        <p:spPr>
          <a:xfrm>
            <a:off x="1524000" y="4282521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lvl="0" indent="0" algn="ctr">
              <a:lnSpc>
                <a:spcPct val="125000"/>
              </a:lnSpc>
              <a:spcBef>
                <a:spcPts val="0"/>
              </a:spcBef>
              <a:spcAft>
                <a:spcPts val="1200"/>
              </a:spcAft>
              <a:buSzPts val="1800"/>
              <a:buNone/>
              <a:defRPr sz="1800">
                <a:solidFill>
                  <a:schemeClr val="dk1"/>
                </a:solidFill>
              </a:defRPr>
            </a:lvl1pPr>
            <a:lvl2pPr lvl="1" algn="ctr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 dirty="0"/>
          </a:p>
        </p:txBody>
      </p:sp>
      <p:sp>
        <p:nvSpPr>
          <p:cNvPr id="58" name="Google Shape;58;p45"/>
          <p:cNvSpPr txBox="1">
            <a:spLocks noGrp="1"/>
          </p:cNvSpPr>
          <p:nvPr>
            <p:ph type="ctrTitle"/>
          </p:nvPr>
        </p:nvSpPr>
        <p:spPr>
          <a:xfrm>
            <a:off x="1524000" y="1802846"/>
            <a:ext cx="9144000" cy="2190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59" name="Google Shape;59;p45"/>
          <p:cNvPicPr preferRelativeResize="0"/>
          <p:nvPr/>
        </p:nvPicPr>
        <p:blipFill>
          <a:blip r:embed="rId2"/>
          <a:srcRect/>
          <a:stretch/>
        </p:blipFill>
        <p:spPr>
          <a:xfrm>
            <a:off x="434162" y="345431"/>
            <a:ext cx="2410720" cy="3512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39602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8_Title Slide_hiekka" preserve="1">
  <p:cSld name="08_Title Slide_hiekka">
    <p:bg>
      <p:bgPr>
        <a:solidFill>
          <a:schemeClr val="accent6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46"/>
          <p:cNvSpPr/>
          <p:nvPr/>
        </p:nvSpPr>
        <p:spPr>
          <a:xfrm>
            <a:off x="-10160" y="-1"/>
            <a:ext cx="2814320" cy="71558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2" name="Google Shape;62;p46"/>
          <p:cNvCxnSpPr/>
          <p:nvPr/>
        </p:nvCxnSpPr>
        <p:spPr>
          <a:xfrm>
            <a:off x="434162" y="1079240"/>
            <a:ext cx="11421140" cy="0"/>
          </a:xfrm>
          <a:prstGeom prst="straightConnector1">
            <a:avLst/>
          </a:prstGeom>
          <a:noFill/>
          <a:ln w="222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3" name="Google Shape;63;p46"/>
          <p:cNvSpPr txBox="1">
            <a:spLocks noGrp="1"/>
          </p:cNvSpPr>
          <p:nvPr>
            <p:ph type="subTitle" idx="1"/>
          </p:nvPr>
        </p:nvSpPr>
        <p:spPr>
          <a:xfrm>
            <a:off x="1524000" y="4282521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lvl="0" indent="0" algn="ctr">
              <a:lnSpc>
                <a:spcPct val="125000"/>
              </a:lnSpc>
              <a:spcBef>
                <a:spcPts val="0"/>
              </a:spcBef>
              <a:spcAft>
                <a:spcPts val="1200"/>
              </a:spcAft>
              <a:buSzPts val="1800"/>
              <a:buNone/>
              <a:defRPr sz="1800">
                <a:solidFill>
                  <a:schemeClr val="dk1"/>
                </a:solidFill>
              </a:defRPr>
            </a:lvl1pPr>
            <a:lvl2pPr lvl="1" algn="ctr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 dirty="0"/>
          </a:p>
        </p:txBody>
      </p:sp>
      <p:sp>
        <p:nvSpPr>
          <p:cNvPr id="64" name="Google Shape;64;p46"/>
          <p:cNvSpPr txBox="1">
            <a:spLocks noGrp="1"/>
          </p:cNvSpPr>
          <p:nvPr>
            <p:ph type="ctrTitle"/>
          </p:nvPr>
        </p:nvSpPr>
        <p:spPr>
          <a:xfrm>
            <a:off x="1524000" y="1802846"/>
            <a:ext cx="9144000" cy="2190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65" name="Google Shape;65;p46"/>
          <p:cNvPicPr preferRelativeResize="0"/>
          <p:nvPr/>
        </p:nvPicPr>
        <p:blipFill>
          <a:blip r:embed="rId2"/>
          <a:srcRect/>
          <a:stretch/>
        </p:blipFill>
        <p:spPr>
          <a:xfrm>
            <a:off x="434162" y="345431"/>
            <a:ext cx="2410720" cy="3512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76536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9_Title Slide_oranssi" preserve="1">
  <p:cSld name="09_Title Slide_oranssi">
    <p:bg>
      <p:bgPr>
        <a:solidFill>
          <a:schemeClr val="accent3"/>
        </a:solid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47"/>
          <p:cNvSpPr/>
          <p:nvPr/>
        </p:nvSpPr>
        <p:spPr>
          <a:xfrm>
            <a:off x="-10160" y="-1"/>
            <a:ext cx="3007360" cy="78957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8" name="Google Shape;68;p47"/>
          <p:cNvCxnSpPr/>
          <p:nvPr/>
        </p:nvCxnSpPr>
        <p:spPr>
          <a:xfrm>
            <a:off x="434162" y="1079240"/>
            <a:ext cx="11421140" cy="0"/>
          </a:xfrm>
          <a:prstGeom prst="straightConnector1">
            <a:avLst/>
          </a:prstGeom>
          <a:noFill/>
          <a:ln w="222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9" name="Google Shape;69;p47"/>
          <p:cNvSpPr txBox="1">
            <a:spLocks noGrp="1"/>
          </p:cNvSpPr>
          <p:nvPr>
            <p:ph type="ctrTitle"/>
          </p:nvPr>
        </p:nvSpPr>
        <p:spPr>
          <a:xfrm>
            <a:off x="1524000" y="1802846"/>
            <a:ext cx="9144000" cy="2190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7"/>
          <p:cNvSpPr txBox="1">
            <a:spLocks noGrp="1"/>
          </p:cNvSpPr>
          <p:nvPr>
            <p:ph type="subTitle" idx="1"/>
          </p:nvPr>
        </p:nvSpPr>
        <p:spPr>
          <a:xfrm>
            <a:off x="1524000" y="4282521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lvl="0" indent="0" algn="ctr">
              <a:lnSpc>
                <a:spcPct val="114000"/>
              </a:lnSpc>
              <a:spcBef>
                <a:spcPts val="0"/>
              </a:spcBef>
              <a:spcAft>
                <a:spcPts val="1200"/>
              </a:spcAft>
              <a:buSzPts val="1800"/>
              <a:buNone/>
              <a:defRPr sz="1800">
                <a:solidFill>
                  <a:schemeClr val="dk1"/>
                </a:solidFill>
              </a:defRPr>
            </a:lvl1pPr>
            <a:lvl2pPr lvl="1" algn="ctr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 dirty="0"/>
          </a:p>
        </p:txBody>
      </p:sp>
      <p:pic>
        <p:nvPicPr>
          <p:cNvPr id="71" name="Google Shape;71;p47"/>
          <p:cNvPicPr preferRelativeResize="0"/>
          <p:nvPr/>
        </p:nvPicPr>
        <p:blipFill>
          <a:blip r:embed="rId2"/>
          <a:srcRect/>
          <a:stretch/>
        </p:blipFill>
        <p:spPr>
          <a:xfrm>
            <a:off x="434162" y="345431"/>
            <a:ext cx="2410720" cy="3512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66643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8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image" Target="../media/image1.png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8"/>
          <p:cNvSpPr txBox="1">
            <a:spLocks noGrp="1"/>
          </p:cNvSpPr>
          <p:nvPr>
            <p:ph type="dt" idx="10"/>
          </p:nvPr>
        </p:nvSpPr>
        <p:spPr>
          <a:xfrm>
            <a:off x="1328971" y="6372713"/>
            <a:ext cx="787400" cy="356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dk1"/>
                </a:solidFill>
                <a:latin typeface="Graphik Regular" panose="020B0503030202060203" pitchFamily="34" charset="77"/>
                <a:ea typeface="Graphik Regular" panose="020B0503030202060203" pitchFamily="34" charset="77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6EF8E6BE-0A8A-624F-A135-353210B6D11A}" type="datetime1">
              <a:rPr lang="en-US" smtClean="0"/>
              <a:pPr/>
              <a:t>4/15/2025</a:t>
            </a:fld>
            <a:endParaRPr lang="en-US" dirty="0"/>
          </a:p>
        </p:txBody>
      </p:sp>
      <p:sp>
        <p:nvSpPr>
          <p:cNvPr id="13" name="Google Shape;13;p38"/>
          <p:cNvSpPr txBox="1">
            <a:spLocks noGrp="1"/>
          </p:cNvSpPr>
          <p:nvPr>
            <p:ph type="ftr" idx="11"/>
          </p:nvPr>
        </p:nvSpPr>
        <p:spPr>
          <a:xfrm>
            <a:off x="-2701172" y="6365054"/>
            <a:ext cx="39793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dk1"/>
                </a:solidFill>
                <a:latin typeface="Graphik Regular" panose="020B0503030202060203" pitchFamily="34" charset="77"/>
                <a:ea typeface="Graphik Regular" panose="020B0503030202060203" pitchFamily="34" charset="77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dirty="0" err="1"/>
              <a:t>Ruokatieto</a:t>
            </a:r>
            <a:endParaRPr lang="en-US" dirty="0"/>
          </a:p>
        </p:txBody>
      </p:sp>
      <p:sp>
        <p:nvSpPr>
          <p:cNvPr id="14" name="Google Shape;14;p38"/>
          <p:cNvSpPr txBox="1">
            <a:spLocks noGrp="1"/>
          </p:cNvSpPr>
          <p:nvPr>
            <p:ph type="sldNum" idx="12"/>
          </p:nvPr>
        </p:nvSpPr>
        <p:spPr>
          <a:xfrm>
            <a:off x="11501171" y="184546"/>
            <a:ext cx="59265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Graphik Regular" panose="020B0503030202060203" pitchFamily="34" charset="77"/>
                <a:ea typeface="Graphik Regular" panose="020B0503030202060203" pitchFamily="34" charset="77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fi-FI" smtClean="0"/>
              <a:pPr/>
              <a:t>‹#›</a:t>
            </a:fld>
            <a:endParaRPr lang="fi-FI" dirty="0"/>
          </a:p>
        </p:txBody>
      </p:sp>
      <p:pic>
        <p:nvPicPr>
          <p:cNvPr id="15" name="Google Shape;15;p38"/>
          <p:cNvPicPr preferRelativeResize="0"/>
          <p:nvPr/>
        </p:nvPicPr>
        <p:blipFill rotWithShape="1">
          <a:blip r:embed="rId39">
            <a:alphaModFix/>
          </a:blip>
          <a:srcRect/>
          <a:stretch/>
        </p:blipFill>
        <p:spPr>
          <a:xfrm>
            <a:off x="144264" y="304654"/>
            <a:ext cx="324937" cy="32493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B3602A3-E98C-D049-D9F9-B2E873306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9492A61-C7F3-7911-8E2D-404D81C98C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2745083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  <p:sldLayoutId id="2147483701" r:id="rId15"/>
    <p:sldLayoutId id="2147483702" r:id="rId16"/>
    <p:sldLayoutId id="2147483703" r:id="rId17"/>
    <p:sldLayoutId id="2147483704" r:id="rId18"/>
    <p:sldLayoutId id="2147483705" r:id="rId19"/>
    <p:sldLayoutId id="2147483706" r:id="rId20"/>
    <p:sldLayoutId id="2147483707" r:id="rId21"/>
    <p:sldLayoutId id="2147483708" r:id="rId22"/>
    <p:sldLayoutId id="2147483709" r:id="rId23"/>
    <p:sldLayoutId id="2147483710" r:id="rId24"/>
    <p:sldLayoutId id="2147483711" r:id="rId25"/>
    <p:sldLayoutId id="2147483712" r:id="rId26"/>
    <p:sldLayoutId id="2147483713" r:id="rId27"/>
    <p:sldLayoutId id="2147483714" r:id="rId28"/>
    <p:sldLayoutId id="2147483715" r:id="rId29"/>
    <p:sldLayoutId id="2147483716" r:id="rId30"/>
    <p:sldLayoutId id="2147483717" r:id="rId31"/>
    <p:sldLayoutId id="2147483718" r:id="rId32"/>
    <p:sldLayoutId id="2147483719" r:id="rId33"/>
    <p:sldLayoutId id="2147483720" r:id="rId34"/>
    <p:sldLayoutId id="2147483721" r:id="rId35"/>
    <p:sldLayoutId id="2147483722" r:id="rId36"/>
    <p:sldLayoutId id="2147483723" r:id="rId37"/>
  </p:sldLayoutIdLst>
  <p:hf hdr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4400" b="0" i="0" u="none" strike="noStrike" cap="none">
          <a:solidFill>
            <a:schemeClr val="tx1"/>
          </a:solidFill>
          <a:latin typeface="Orleans Roman" pitchFamily="2" charset="77"/>
          <a:ea typeface="Orleans Roman" pitchFamily="2" charset="77"/>
          <a:cs typeface="Orleans Roman" pitchFamily="2" charset="77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L="457200" marR="0" lvl="0" indent="-283464" algn="l" rtl="0">
        <a:lnSpc>
          <a:spcPct val="150000"/>
        </a:lnSpc>
        <a:spcBef>
          <a:spcPts val="500"/>
        </a:spcBef>
        <a:spcAft>
          <a:spcPts val="0"/>
        </a:spcAft>
        <a:buClr>
          <a:schemeClr val="tx1"/>
        </a:buClr>
        <a:buFont typeface="Arial" panose="020B0604020202020204" pitchFamily="34" charset="0"/>
        <a:buChar char="•"/>
        <a:defRPr sz="2800" b="0" i="0" u="none" strike="noStrike" cap="none">
          <a:solidFill>
            <a:schemeClr val="tx1"/>
          </a:solidFill>
          <a:latin typeface="Graphik Regular" panose="020B0503030202060203" pitchFamily="34" charset="77"/>
          <a:ea typeface="Graphik Regular" panose="020B0503030202060203" pitchFamily="34" charset="77"/>
          <a:cs typeface="Arial"/>
          <a:sym typeface="Arial"/>
        </a:defRPr>
      </a:lvl1pPr>
      <a:lvl2pPr marL="804672" marR="0" lvl="1" indent="-347472" algn="l" rtl="0">
        <a:lnSpc>
          <a:spcPct val="150000"/>
        </a:lnSpc>
        <a:spcBef>
          <a:spcPts val="500"/>
        </a:spcBef>
        <a:spcAft>
          <a:spcPts val="0"/>
        </a:spcAft>
        <a:buClr>
          <a:schemeClr val="tx1"/>
        </a:buClr>
        <a:buFont typeface="Arial" panose="020B0604020202020204" pitchFamily="34" charset="0"/>
        <a:buChar char="•"/>
        <a:defRPr sz="2400" b="0" i="0" u="none" strike="noStrike" cap="none">
          <a:solidFill>
            <a:schemeClr val="tx1"/>
          </a:solidFill>
          <a:latin typeface="Graphik Regular" panose="020B0503030202060203" pitchFamily="34" charset="77"/>
          <a:ea typeface="Graphik Regular" panose="020B0503030202060203" pitchFamily="34" charset="77"/>
          <a:cs typeface="Arial"/>
          <a:sym typeface="Arial"/>
        </a:defRPr>
      </a:lvl2pPr>
      <a:lvl3pPr marL="1078992" marR="0" lvl="2" indent="-347472" algn="l" rtl="0">
        <a:lnSpc>
          <a:spcPct val="150000"/>
        </a:lnSpc>
        <a:spcBef>
          <a:spcPts val="500"/>
        </a:spcBef>
        <a:spcAft>
          <a:spcPts val="0"/>
        </a:spcAft>
        <a:buClr>
          <a:schemeClr val="tx1"/>
        </a:buClr>
        <a:buFont typeface="Arial" panose="020B0604020202020204" pitchFamily="34" charset="0"/>
        <a:buChar char="•"/>
        <a:defRPr sz="2000" b="0" i="0" u="none" strike="noStrike" cap="none">
          <a:solidFill>
            <a:schemeClr val="tx1"/>
          </a:solidFill>
          <a:latin typeface="Graphik Regular" panose="020B0503030202060203" pitchFamily="34" charset="77"/>
          <a:ea typeface="Graphik Regular" panose="020B0503030202060203" pitchFamily="34" charset="77"/>
          <a:cs typeface="Arial"/>
          <a:sym typeface="Arial"/>
        </a:defRPr>
      </a:lvl3pPr>
      <a:lvl4pPr marL="1289304" marR="0" lvl="3" indent="-285750" algn="l" rtl="0">
        <a:lnSpc>
          <a:spcPct val="150000"/>
        </a:lnSpc>
        <a:spcBef>
          <a:spcPts val="500"/>
        </a:spcBef>
        <a:spcAft>
          <a:spcPts val="0"/>
        </a:spcAft>
        <a:buClr>
          <a:schemeClr val="tx1"/>
        </a:buClr>
        <a:buFont typeface="Arial" panose="020B0604020202020204" pitchFamily="34" charset="0"/>
        <a:buChar char="•"/>
        <a:defRPr sz="1800" b="0" i="0" u="none" strike="noStrike" cap="none">
          <a:solidFill>
            <a:schemeClr val="tx1"/>
          </a:solidFill>
          <a:latin typeface="Graphik Regular" panose="020B0503030202060203" pitchFamily="34" charset="77"/>
          <a:ea typeface="Graphik Regular" panose="020B0503030202060203" pitchFamily="34" charset="77"/>
          <a:cs typeface="Arial"/>
          <a:sym typeface="Arial"/>
        </a:defRPr>
      </a:lvl4pPr>
      <a:lvl5pPr marL="1563624" marR="0" lvl="4" indent="-285750" algn="l" rtl="0">
        <a:lnSpc>
          <a:spcPct val="150000"/>
        </a:lnSpc>
        <a:spcBef>
          <a:spcPts val="500"/>
        </a:spcBef>
        <a:spcAft>
          <a:spcPts val="0"/>
        </a:spcAft>
        <a:buClr>
          <a:schemeClr val="tx1"/>
        </a:buClr>
        <a:buFont typeface="Arial" panose="020B0604020202020204" pitchFamily="34" charset="0"/>
        <a:buChar char="•"/>
        <a:defRPr sz="1600" b="0" i="0" u="none" strike="noStrike" cap="none">
          <a:solidFill>
            <a:schemeClr val="tx1"/>
          </a:solidFill>
          <a:latin typeface="Graphik Regular" panose="020B0503030202060203" pitchFamily="34" charset="77"/>
          <a:ea typeface="Graphik Regular" panose="020B0503030202060203" pitchFamily="34" charset="77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143">
          <p15:clr>
            <a:srgbClr val="F26B43"/>
          </p15:clr>
        </p15:guide>
        <p15:guide id="2" orient="horz" pos="187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RpUa1EllMhQ" TargetMode="Externa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4.xml"/><Relationship Id="rId4" Type="http://schemas.openxmlformats.org/officeDocument/2006/relationships/hyperlink" Target="https://ruokatieto.fi/wp-content/uploads/2023/03/Alkuperamerkit_haltuun_09_2022.pdf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16"/>
          <p:cNvSpPr txBox="1">
            <a:spLocks noGrp="1"/>
          </p:cNvSpPr>
          <p:nvPr>
            <p:ph type="title"/>
          </p:nvPr>
        </p:nvSpPr>
        <p:spPr>
          <a:xfrm>
            <a:off x="672353" y="1146176"/>
            <a:ext cx="5922963" cy="2852737"/>
          </a:xfr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lvl="0"/>
            <a:r>
              <a:rPr lang="fi-FI" dirty="0"/>
              <a:t>Suomalainen ruoka</a:t>
            </a:r>
            <a:br>
              <a:rPr lang="fi-FI" dirty="0"/>
            </a:br>
            <a:r>
              <a:rPr lang="fi-FI" sz="2400" dirty="0"/>
              <a:t>Suomalaisen ruoan viikko kouluissa 2025</a:t>
            </a:r>
            <a:endParaRPr lang="fi-FI" dirty="0"/>
          </a:p>
        </p:txBody>
      </p:sp>
      <p:pic>
        <p:nvPicPr>
          <p:cNvPr id="361" name="Google Shape;361;p16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3597" b="3597"/>
          <a:stretch/>
        </p:blipFill>
        <p:spPr>
          <a:xfrm>
            <a:off x="7267670" y="0"/>
            <a:ext cx="4924330" cy="6858000"/>
          </a:xfr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35"/>
          <p:cNvSpPr txBox="1">
            <a:spLocks noGrp="1"/>
          </p:cNvSpPr>
          <p:nvPr>
            <p:ph type="title"/>
          </p:nvPr>
        </p:nvSpPr>
        <p:spPr>
          <a:xfrm>
            <a:off x="838200" y="658374"/>
            <a:ext cx="6036733" cy="1234697"/>
          </a:xfr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lvl="0"/>
            <a:r>
              <a:rPr lang="fi-FI" sz="4800" dirty="0"/>
              <a:t>Suomalainen ruokakulttuuri</a:t>
            </a:r>
          </a:p>
        </p:txBody>
      </p:sp>
      <p:sp>
        <p:nvSpPr>
          <p:cNvPr id="534" name="Google Shape;534;p35"/>
          <p:cNvSpPr txBox="1">
            <a:spLocks noGrp="1"/>
          </p:cNvSpPr>
          <p:nvPr>
            <p:ph type="body" idx="1"/>
          </p:nvPr>
        </p:nvSpPr>
        <p:spPr>
          <a:xfrm>
            <a:off x="838200" y="2422680"/>
            <a:ext cx="4461933" cy="3287379"/>
          </a:xfr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sz="2000" dirty="0"/>
              <a:t>Ruokakulttuuri muuttuu ajansaatossa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sz="2000" dirty="0"/>
              <a:t>Jokainen osaltaan muokkaa kulttuuria omilla ruokavalinnoillaan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sz="2000" dirty="0"/>
              <a:t>Suomalainen ruokakulttuuri on yhdistelmä perinteitä ja uutuuksia</a:t>
            </a:r>
          </a:p>
        </p:txBody>
      </p:sp>
      <p:sp>
        <p:nvSpPr>
          <p:cNvPr id="535" name="Google Shape;535;p35"/>
          <p:cNvSpPr txBox="1">
            <a:spLocks noGrp="1"/>
          </p:cNvSpPr>
          <p:nvPr>
            <p:ph type="dt" idx="10"/>
          </p:nvPr>
        </p:nvSpPr>
        <p:spPr>
          <a:xfrm>
            <a:off x="1328971" y="6372713"/>
            <a:ext cx="787400" cy="356912"/>
          </a:xfr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fld id="{6CE370EE-FE9B-814B-BCC9-F1113B04DC57}" type="datetime1">
              <a:rPr lang="en-US" smtClean="0"/>
              <a:pPr lvl="0"/>
              <a:t>4/15/2025</a:t>
            </a:fld>
            <a:endParaRPr lang="en-US" dirty="0"/>
          </a:p>
        </p:txBody>
      </p:sp>
      <p:sp>
        <p:nvSpPr>
          <p:cNvPr id="536" name="Google Shape;536;p35"/>
          <p:cNvSpPr txBox="1">
            <a:spLocks noGrp="1"/>
          </p:cNvSpPr>
          <p:nvPr>
            <p:ph type="ftr" idx="11"/>
          </p:nvPr>
        </p:nvSpPr>
        <p:spPr>
          <a:xfrm>
            <a:off x="-2701172" y="6365054"/>
            <a:ext cx="3979343" cy="365125"/>
          </a:xfr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fi-FI" dirty="0"/>
              <a:t>Ruokatieto</a:t>
            </a:r>
          </a:p>
        </p:txBody>
      </p:sp>
      <p:sp>
        <p:nvSpPr>
          <p:cNvPr id="537" name="Google Shape;537;p35"/>
          <p:cNvSpPr txBox="1">
            <a:spLocks noGrp="1"/>
          </p:cNvSpPr>
          <p:nvPr>
            <p:ph type="sldNum" idx="12"/>
          </p:nvPr>
        </p:nvSpPr>
        <p:spPr>
          <a:xfrm>
            <a:off x="11501171" y="184546"/>
            <a:ext cx="592657" cy="365125"/>
          </a:xfr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fld id="{00000000-1234-1234-1234-123412341234}" type="slidenum">
              <a:rPr lang="fi-FI"/>
              <a:pPr lvl="0"/>
              <a:t>2</a:t>
            </a:fld>
            <a:endParaRPr lang="fi-FI" dirty="0"/>
          </a:p>
        </p:txBody>
      </p:sp>
      <p:pic>
        <p:nvPicPr>
          <p:cNvPr id="2" name="Sisällön paikkamerkki 5" descr="Kuva, joka sisältää kohteen ruoka, Ruokakulttuuri, annos, sisä-&#10;&#10;Kuvaus luotu automaattisesti">
            <a:extLst>
              <a:ext uri="{FF2B5EF4-FFF2-40B4-BE49-F238E27FC236}">
                <a16:creationId xmlns:a16="http://schemas.microsoft.com/office/drawing/2014/main" id="{CD23E229-B048-5C72-8E90-2A47494E7B6C}"/>
              </a:ext>
            </a:extLst>
          </p:cNvPr>
          <p:cNvPicPr>
            <a:picLocks noGrp="1"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1"/>
          <a:stretch/>
        </p:blipFill>
        <p:spPr>
          <a:xfrm>
            <a:off x="7199440" y="5"/>
            <a:ext cx="4992560" cy="6857990"/>
          </a:xfrm>
          <a:prstGeom prst="rect">
            <a:avLst/>
          </a:prstGeom>
          <a:effectLst/>
        </p:spPr>
      </p:pic>
      <p:pic>
        <p:nvPicPr>
          <p:cNvPr id="3" name="Kuva 2" descr="Kuva, joka sisältää kohteen ruoka, Ruokakulttuuri, annos, ainesosa&#10;&#10;Kuvaus luotu automaattisesti">
            <a:extLst>
              <a:ext uri="{FF2B5EF4-FFF2-40B4-BE49-F238E27FC236}">
                <a16:creationId xmlns:a16="http://schemas.microsoft.com/office/drawing/2014/main" id="{DE8C8578-F4FE-93FB-9800-F8CAFF5E8B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561" y="1981024"/>
            <a:ext cx="3857925" cy="372903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36"/>
          <p:cNvSpPr txBox="1">
            <a:spLocks noGrp="1"/>
          </p:cNvSpPr>
          <p:nvPr>
            <p:ph type="title"/>
          </p:nvPr>
        </p:nvSpPr>
        <p:spPr>
          <a:xfrm>
            <a:off x="7568933" y="628738"/>
            <a:ext cx="4625545" cy="1600200"/>
          </a:xfr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lvl="0"/>
            <a:r>
              <a:rPr lang="fi-FI" sz="3600" dirty="0"/>
              <a:t>Suomi on maailman pohjoisin maatalousmaa</a:t>
            </a:r>
          </a:p>
        </p:txBody>
      </p:sp>
      <p:sp>
        <p:nvSpPr>
          <p:cNvPr id="544" name="Google Shape;544;p36"/>
          <p:cNvSpPr txBox="1">
            <a:spLocks noGrp="1"/>
          </p:cNvSpPr>
          <p:nvPr>
            <p:ph type="body" idx="1"/>
          </p:nvPr>
        </p:nvSpPr>
        <p:spPr>
          <a:xfrm>
            <a:off x="7277002" y="2450816"/>
            <a:ext cx="4520497" cy="3287379"/>
          </a:xfr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sz="2000" dirty="0"/>
              <a:t>Pitkän talven vuoksi Suomessa kasvukausi on lyhyt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sz="2000" dirty="0"/>
              <a:t>Kylmästä talvesta on myös etua ruoan puhtauden näkökulmasta ja Suomi onkin siksi vähiten kasvunsuojeluaineita käyttäviä EU-maita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sz="2000" dirty="0"/>
              <a:t>Kesän pitkät ja valoisat päivät vaikuttavat positiivisesti ruoan makuun</a:t>
            </a:r>
          </a:p>
        </p:txBody>
      </p:sp>
      <p:sp>
        <p:nvSpPr>
          <p:cNvPr id="545" name="Google Shape;545;p36"/>
          <p:cNvSpPr txBox="1">
            <a:spLocks noGrp="1"/>
          </p:cNvSpPr>
          <p:nvPr>
            <p:ph type="dt" idx="10"/>
          </p:nvPr>
        </p:nvSpPr>
        <p:spPr>
          <a:xfrm>
            <a:off x="1328971" y="6372713"/>
            <a:ext cx="787400" cy="356912"/>
          </a:xfr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fld id="{BA872753-ED75-0A4E-948A-5AE388C4EF0D}" type="datetime1">
              <a:rPr lang="en-US" smtClean="0"/>
              <a:pPr lvl="0"/>
              <a:t>4/15/2025</a:t>
            </a:fld>
            <a:endParaRPr lang="en-US" dirty="0"/>
          </a:p>
        </p:txBody>
      </p:sp>
      <p:sp>
        <p:nvSpPr>
          <p:cNvPr id="546" name="Google Shape;546;p36"/>
          <p:cNvSpPr txBox="1">
            <a:spLocks noGrp="1"/>
          </p:cNvSpPr>
          <p:nvPr>
            <p:ph type="ftr" idx="11"/>
          </p:nvPr>
        </p:nvSpPr>
        <p:spPr>
          <a:xfrm>
            <a:off x="-2701172" y="6365054"/>
            <a:ext cx="3979343" cy="365125"/>
          </a:xfr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fi-FI" dirty="0"/>
              <a:t>Ruokatieto</a:t>
            </a:r>
          </a:p>
        </p:txBody>
      </p:sp>
      <p:sp>
        <p:nvSpPr>
          <p:cNvPr id="547" name="Google Shape;547;p36"/>
          <p:cNvSpPr txBox="1">
            <a:spLocks noGrp="1"/>
          </p:cNvSpPr>
          <p:nvPr>
            <p:ph type="sldNum" idx="12"/>
          </p:nvPr>
        </p:nvSpPr>
        <p:spPr>
          <a:xfrm>
            <a:off x="11501171" y="184546"/>
            <a:ext cx="592657" cy="365125"/>
          </a:xfr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fld id="{00000000-1234-1234-1234-123412341234}" type="slidenum">
              <a:rPr lang="fi-FI"/>
              <a:pPr lvl="0"/>
              <a:t>3</a:t>
            </a:fld>
            <a:endParaRPr lang="fi-FI" dirty="0"/>
          </a:p>
        </p:txBody>
      </p:sp>
      <p:pic>
        <p:nvPicPr>
          <p:cNvPr id="7" name="Kuva 6" descr="Kuva, joka sisältää kohteen kartta, ympyrä, Maa, Maailma&#10;&#10;Tekoälyn generoima sisältö voi olla virheellistä.">
            <a:extLst>
              <a:ext uri="{FF2B5EF4-FFF2-40B4-BE49-F238E27FC236}">
                <a16:creationId xmlns:a16="http://schemas.microsoft.com/office/drawing/2014/main" id="{BF1234BE-ECEC-688C-ED70-7A86B5F870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569" y="1341682"/>
            <a:ext cx="7620012" cy="417463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9074E46-3708-C6A5-B366-6461E2B237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49671"/>
            <a:ext cx="3932237" cy="1600200"/>
          </a:xfrm>
        </p:spPr>
        <p:txBody>
          <a:bodyPr/>
          <a:lstStyle/>
          <a:p>
            <a:r>
              <a:rPr lang="fi-FI" dirty="0"/>
              <a:t>Suomalainen ruoka on turvallista</a:t>
            </a:r>
          </a:p>
        </p:txBody>
      </p:sp>
      <p:pic>
        <p:nvPicPr>
          <p:cNvPr id="9" name="Kuvan paikkamerkki 8" descr="Kuva, joka sisältää kohteen piha-, vihannes, sinappi, taivas&#10;&#10;Tekoälyn generoima sisältö voi olla virheellistä.">
            <a:extLst>
              <a:ext uri="{FF2B5EF4-FFF2-40B4-BE49-F238E27FC236}">
                <a16:creationId xmlns:a16="http://schemas.microsoft.com/office/drawing/2014/main" id="{2E1D6AFC-EA56-4DCF-CBF7-D75195EF8A47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2"/>
          <a:srcRect t="22788" b="22788"/>
          <a:stretch>
            <a:fillRect/>
          </a:stretch>
        </p:blipFill>
        <p:spPr/>
      </p:pic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1229681B-3D85-82B8-89CE-0D6F2D4916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0604" y="2404714"/>
            <a:ext cx="3932237" cy="3287379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Ruoan turvallisuuden eteen tehdään Suomessa paljon töitä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Salmonella on saatu kytkettyä lähes olemattomiin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Suomessa eläimille ei käytetä antibiootteja turhaan, joten ruoassa ei ole antibioottijäämiä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59C3B5E9-974E-465A-6DC3-333614F4974E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570D4FD4-0ECA-E646-8429-4D44B6E5A7B8}" type="datetime1">
              <a:rPr lang="en-US" smtClean="0"/>
              <a:t>4/15/2025</a:t>
            </a:fld>
            <a:endParaRPr lang="en-US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1DADD71C-3033-DABE-2C7E-D5FB386F038F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Ruokatieto</a:t>
            </a:r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B1E9B4BB-6B12-5316-DEBA-C20C2657F15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 smtClean="0"/>
              <a:t>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305548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B40DE79-A075-A0E7-5BEE-2E6E98AD0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1563" y="325910"/>
            <a:ext cx="3932237" cy="1600200"/>
          </a:xfrm>
        </p:spPr>
        <p:txBody>
          <a:bodyPr/>
          <a:lstStyle/>
          <a:p>
            <a:r>
              <a:rPr lang="fi-FI" dirty="0"/>
              <a:t>Suomi on ruokaturvan ykkönen</a:t>
            </a:r>
          </a:p>
        </p:txBody>
      </p:sp>
      <p:pic>
        <p:nvPicPr>
          <p:cNvPr id="9" name="Kuvan paikkamerkki 8" descr="Kuva, joka sisältää kohteen ruoho, taivas, piha-, pilvi&#10;&#10;Tekoälyn generoima sisältö voi olla virheellistä.">
            <a:extLst>
              <a:ext uri="{FF2B5EF4-FFF2-40B4-BE49-F238E27FC236}">
                <a16:creationId xmlns:a16="http://schemas.microsoft.com/office/drawing/2014/main" id="{A8345061-0543-04CB-A55E-BB814AC7C65B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2"/>
          <a:srcRect t="32491" b="13939"/>
          <a:stretch/>
        </p:blipFill>
        <p:spPr>
          <a:xfrm>
            <a:off x="838200" y="1262669"/>
            <a:ext cx="6173788" cy="4960938"/>
          </a:xfrm>
        </p:spPr>
      </p:pic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F80AF002-A1B4-EA8E-3E6C-34370F8E12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21563" y="2148275"/>
            <a:ext cx="4672265" cy="4224438"/>
          </a:xfrm>
        </p:spPr>
        <p:txBody>
          <a:bodyPr>
            <a:normAutofit fontScale="925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800" dirty="0"/>
              <a:t>Ruokaturva tarkoittaa, että kaikilla ihmisillä on mahdollisuudet riittävään, turvalliseen ja ravitsevaan, heidän ruokatottumuksiaan vastaavaan ruokaan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800" dirty="0"/>
              <a:t>Se tarkoittaa, että ruokaa on riittävästi myös poikkeusoloissa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800" dirty="0"/>
              <a:t>Suomessa ollaan omavaraisia maidon, munien, lihan ja viljan osalta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800" dirty="0"/>
              <a:t>Ruokaturvavertailussa Suomi on sijoittunut maailman ykköseksi 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695C7EFC-51D4-4A53-B3D7-8D2671A1EB17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5BBE930C-27B0-F94A-AFAA-805BC08A2D32}" type="datetime1">
              <a:rPr lang="en-US" smtClean="0"/>
              <a:t>4/15/2025</a:t>
            </a:fld>
            <a:endParaRPr lang="en-US" dirty="0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3D79B325-59EF-3B42-E5EE-F76FA7FDF58A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Ruokatieto</a:t>
            </a:r>
            <a:endParaRPr lang="en-US" dirty="0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8182A4C9-DF42-D161-5693-9AE252B9B8B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 smtClean="0"/>
              <a:t>5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7717524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9DAA810E-4565-61BC-9124-FF15E253B5B9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570D4FD4-0ECA-E646-8429-4D44B6E5A7B8}" type="datetime1">
              <a:rPr lang="en-US" smtClean="0"/>
              <a:t>4/15/2025</a:t>
            </a:fld>
            <a:endParaRPr lang="en-US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82381B49-5C6D-E78F-DA52-EAEE19CF6E73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Ruokatieto</a:t>
            </a:r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A343D1C1-F723-75F3-DC5F-711EDDC909B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 smtClean="0"/>
              <a:t>6</a:t>
            </a:fld>
            <a:endParaRPr lang="fi-FI"/>
          </a:p>
        </p:txBody>
      </p:sp>
      <p:pic>
        <p:nvPicPr>
          <p:cNvPr id="11" name="Kuva 10" descr="Kuva, joka sisältää kohteen teksti, kuvakaappaus, Fontti, kirje&#10;&#10;Tekoälyn generoima sisältö voi olla virheellistä.">
            <a:extLst>
              <a:ext uri="{FF2B5EF4-FFF2-40B4-BE49-F238E27FC236}">
                <a16:creationId xmlns:a16="http://schemas.microsoft.com/office/drawing/2014/main" id="{1953B7CF-36A2-0F2B-C936-544A6E33A5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7626" y="224113"/>
            <a:ext cx="8696748" cy="614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0479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AFC2598-09EC-5FBF-89C7-C0A2E5B2B8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31332"/>
            <a:ext cx="4343400" cy="1113191"/>
          </a:xfrm>
        </p:spPr>
        <p:txBody>
          <a:bodyPr wrap="square" anchor="b">
            <a:normAutofit fontScale="90000"/>
          </a:bodyPr>
          <a:lstStyle/>
          <a:p>
            <a:r>
              <a:rPr lang="fi-FI" sz="4000" dirty="0"/>
              <a:t>Mitä alkuperämerkit kertovat?</a:t>
            </a:r>
          </a:p>
        </p:txBody>
      </p:sp>
      <p:pic>
        <p:nvPicPr>
          <p:cNvPr id="8" name="Sisällön paikkamerkki 11" descr="Kuva, joka sisältää kohteen teksti, kasvi, logo, muotoilu&#10;&#10;Kuvaus luotu automaattisesti">
            <a:extLst>
              <a:ext uri="{FF2B5EF4-FFF2-40B4-BE49-F238E27FC236}">
                <a16:creationId xmlns:a16="http://schemas.microsoft.com/office/drawing/2014/main" id="{15CAF96B-C7E2-AF74-2229-629315BFA267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3" r="6113" b="2"/>
          <a:stretch/>
        </p:blipFill>
        <p:spPr>
          <a:xfrm>
            <a:off x="5181600" y="1257124"/>
            <a:ext cx="6172199" cy="5038726"/>
          </a:xfrm>
          <a:noFill/>
          <a:effectLst>
            <a:softEdge rad="165100"/>
          </a:effectLst>
        </p:spPr>
      </p:pic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F12BC528-6827-C9A2-C81E-AE603CBCFD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91096" y="2246290"/>
            <a:ext cx="4390504" cy="4049560"/>
          </a:xfrm>
        </p:spPr>
        <p:txBody>
          <a:bodyPr>
            <a:normAutofit fontScale="92500" lnSpcReduction="10000"/>
          </a:bodyPr>
          <a:lstStyle/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i-FI" sz="2400" dirty="0"/>
              <a:t>Ruokapakkauksissa on pakollisten tuotetietojen lisäksi usein paljon erilaisia merkkejä, tiedätkö mitä ne tarkoittavat ja kuinka tunnistat suomalaisen ruoan?</a:t>
            </a:r>
          </a:p>
          <a:p>
            <a:pPr marL="1094400" lvl="1" indent="-1800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fi-FI" sz="1700" dirty="0"/>
              <a:t>Katsokaa video alkuperämerkit haltuun: </a:t>
            </a:r>
            <a:r>
              <a:rPr lang="fi-FI" sz="1700" dirty="0">
                <a:hlinkClick r:id="rId3"/>
              </a:rPr>
              <a:t>https://youtu.be/RpUa1EllMhQ</a:t>
            </a:r>
            <a:endParaRPr lang="fi-FI" sz="1700" dirty="0"/>
          </a:p>
          <a:p>
            <a:pPr marL="1094400" lvl="1" indent="-180000">
              <a:buFont typeface="Arial" panose="020B0604020202020204" pitchFamily="34" charset="0"/>
              <a:buChar char="•"/>
            </a:pPr>
            <a:r>
              <a:rPr lang="fi-FI" sz="1700" dirty="0"/>
              <a:t>Tehkää tehtävä: </a:t>
            </a:r>
            <a:r>
              <a:rPr lang="fi-FI" sz="1700" dirty="0">
                <a:hlinkClick r:id="rId4"/>
              </a:rPr>
              <a:t>Alkuperämerkit haltuun</a:t>
            </a:r>
            <a:endParaRPr lang="fi-FI" sz="1700" dirty="0"/>
          </a:p>
          <a:p>
            <a:endParaRPr lang="en-US" dirty="0"/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C6B1432D-75F0-2CA9-8973-9B566DFB8809}"/>
              </a:ext>
            </a:extLst>
          </p:cNvPr>
          <p:cNvSpPr>
            <a:spLocks noGrp="1"/>
          </p:cNvSpPr>
          <p:nvPr>
            <p:ph type="dt" idx="10"/>
          </p:nvPr>
        </p:nvSpPr>
        <p:spPr>
          <a:xfrm>
            <a:off x="1328971" y="6372713"/>
            <a:ext cx="787400" cy="356912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fld id="{570D4FD4-0ECA-E646-8429-4D44B6E5A7B8}" type="datetime1">
              <a:rPr lang="en-US" smtClean="0"/>
              <a:pPr>
                <a:spcAft>
                  <a:spcPts val="600"/>
                </a:spcAft>
              </a:pPr>
              <a:t>4/15/2025</a:t>
            </a:fld>
            <a:endParaRPr lang="en-US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954A45CA-F873-CC92-991C-C4EBF4D1C446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-2701172" y="6365054"/>
            <a:ext cx="3979343" cy="365125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Ruokatieto</a:t>
            </a:r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F5D0BE5B-1F73-9422-0D50-CAF5A00BBDE7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1501171" y="184546"/>
            <a:ext cx="592657" cy="365125"/>
          </a:xfrm>
        </p:spPr>
        <p:txBody>
          <a:bodyPr wrap="square" anchor="ctr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600"/>
              </a:spcAft>
              <a:buNone/>
            </a:pPr>
            <a:fld id="{00000000-1234-1234-1234-123412341234}" type="slidenum">
              <a:rPr lang="fi-FI" smtClean="0"/>
              <a:pPr marL="0" lvl="0" indent="0" rtl="0">
                <a:spcBef>
                  <a:spcPts val="0"/>
                </a:spcBef>
                <a:spcAft>
                  <a:spcPts val="600"/>
                </a:spcAft>
                <a:buNone/>
              </a:pPr>
              <a:t>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66954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3239D51-9A7D-823D-22D6-899F8433F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0959" y="549671"/>
            <a:ext cx="6780212" cy="795204"/>
          </a:xfrm>
        </p:spPr>
        <p:txBody>
          <a:bodyPr/>
          <a:lstStyle/>
          <a:p>
            <a:r>
              <a:rPr lang="fi-FI" dirty="0"/>
              <a:t>Suomalaiset ruokaketjut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7C98D14A-4385-D243-D4D0-84C8238E2B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20959" y="1930400"/>
            <a:ext cx="6780212" cy="3784172"/>
          </a:xfrm>
        </p:spPr>
        <p:txBody>
          <a:bodyPr>
            <a:normAutofit fontScale="925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800" dirty="0"/>
              <a:t>Tutustukaa ryhmänne kanssa teille valittuun ruokaketjuun osoitteessa suomalaisetruokaketjut.fi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800" dirty="0"/>
              <a:t>Vastatkaa tehtävämonisteen kysymyksiin</a:t>
            </a:r>
            <a:endParaRPr lang="fi-FI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800" dirty="0"/>
              <a:t>Esitelkää muulle luokalle ryhmänne vastaukset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C114D174-101E-1DBE-8002-40A5B602BAD0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5BBE930C-27B0-F94A-AFAA-805BC08A2D32}" type="datetime1">
              <a:rPr lang="en-US" smtClean="0"/>
              <a:t>4/15/2025</a:t>
            </a:fld>
            <a:endParaRPr lang="en-US" dirty="0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5D6C72FC-2568-8DF4-D9BC-6B54C4ED842A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Ruokatieto</a:t>
            </a:r>
            <a:endParaRPr lang="en-US" dirty="0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B1FFA643-391F-8C48-BF01-7C08AF311B2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 smtClean="0"/>
              <a:t>8</a:t>
            </a:fld>
            <a:endParaRPr lang="fi-FI" dirty="0"/>
          </a:p>
        </p:txBody>
      </p:sp>
      <p:pic>
        <p:nvPicPr>
          <p:cNvPr id="13" name="Kuva 12" descr="Kuva, joka sisältää kohteen teksti, ruoho, pilvi, taivas&#10;&#10;Tekoälyn generoima sisältö voi olla virheellistä.">
            <a:extLst>
              <a:ext uri="{FF2B5EF4-FFF2-40B4-BE49-F238E27FC236}">
                <a16:creationId xmlns:a16="http://schemas.microsoft.com/office/drawing/2014/main" id="{F5EFAAAE-302E-AF28-E97A-A4B0EF1DF5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829" y="1010602"/>
            <a:ext cx="3629025" cy="468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737934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Ruokatieto">
      <a:dk1>
        <a:srgbClr val="0D1E63"/>
      </a:dk1>
      <a:lt1>
        <a:srgbClr val="FFFFFF"/>
      </a:lt1>
      <a:dk2>
        <a:srgbClr val="1D4FCF"/>
      </a:dk2>
      <a:lt2>
        <a:srgbClr val="F6F3EB"/>
      </a:lt2>
      <a:accent1>
        <a:srgbClr val="A6C9FB"/>
      </a:accent1>
      <a:accent2>
        <a:srgbClr val="ED7D31"/>
      </a:accent2>
      <a:accent3>
        <a:srgbClr val="FFD3C3"/>
      </a:accent3>
      <a:accent4>
        <a:srgbClr val="117759"/>
      </a:accent4>
      <a:accent5>
        <a:srgbClr val="D0F1AC"/>
      </a:accent5>
      <a:accent6>
        <a:srgbClr val="E8E0CC"/>
      </a:accent6>
      <a:hlink>
        <a:srgbClr val="1C4FCE"/>
      </a:hlink>
      <a:folHlink>
        <a:srgbClr val="0C1D6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400</TotalTime>
  <Words>223</Words>
  <Application>Microsoft Office PowerPoint</Application>
  <PresentationFormat>Laajakuva</PresentationFormat>
  <Paragraphs>48</Paragraphs>
  <Slides>8</Slides>
  <Notes>3</Notes>
  <HiddenSlides>0</HiddenSlides>
  <MMClips>0</MMClips>
  <ScaleCrop>false</ScaleCrop>
  <HeadingPairs>
    <vt:vector size="6" baseType="variant">
      <vt:variant>
        <vt:lpstr>Käytetyt fontit</vt:lpstr>
      </vt:variant>
      <vt:variant>
        <vt:i4>4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8</vt:i4>
      </vt:variant>
    </vt:vector>
  </HeadingPairs>
  <TitlesOfParts>
    <vt:vector size="13" baseType="lpstr">
      <vt:lpstr>Arial</vt:lpstr>
      <vt:lpstr>Calibri</vt:lpstr>
      <vt:lpstr>Graphik Regular</vt:lpstr>
      <vt:lpstr>Orleans Roman</vt:lpstr>
      <vt:lpstr>1_Office Theme</vt:lpstr>
      <vt:lpstr>Suomalainen ruoka Suomalaisen ruoan viikko kouluissa 2025</vt:lpstr>
      <vt:lpstr>Suomalainen ruokakulttuuri</vt:lpstr>
      <vt:lpstr>Suomi on maailman pohjoisin maatalousmaa</vt:lpstr>
      <vt:lpstr>Suomalainen ruoka on turvallista</vt:lpstr>
      <vt:lpstr>Suomi on ruokaturvan ykkönen</vt:lpstr>
      <vt:lpstr>PowerPoint-esitys</vt:lpstr>
      <vt:lpstr>Mitä alkuperämerkit kertovat?</vt:lpstr>
      <vt:lpstr>Suomalaiset ruokaketjut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Lotta Fors</dc:creator>
  <cp:lastModifiedBy>Sanna Elomaa</cp:lastModifiedBy>
  <cp:revision>20</cp:revision>
  <dcterms:created xsi:type="dcterms:W3CDTF">2022-10-18T11:49:51Z</dcterms:created>
  <dcterms:modified xsi:type="dcterms:W3CDTF">2025-04-15T12:34:13Z</dcterms:modified>
</cp:coreProperties>
</file>