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handoutMasterIdLst>
    <p:handoutMasterId r:id="rId12"/>
  </p:handoutMasterIdLst>
  <p:sldIdLst>
    <p:sldId id="262" r:id="rId2"/>
    <p:sldId id="269" r:id="rId3"/>
    <p:sldId id="307" r:id="rId4"/>
    <p:sldId id="305" r:id="rId5"/>
    <p:sldId id="312" r:id="rId6"/>
    <p:sldId id="313" r:id="rId7"/>
    <p:sldId id="308" r:id="rId8"/>
    <p:sldId id="314" r:id="rId9"/>
    <p:sldId id="311" r:id="rId10"/>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5226" autoAdjust="0"/>
  </p:normalViewPr>
  <p:slideViewPr>
    <p:cSldViewPr snapToGrid="0">
      <p:cViewPr varScale="1">
        <p:scale>
          <a:sx n="82" d="100"/>
          <a:sy n="82" d="100"/>
        </p:scale>
        <p:origin x="1114" y="7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B8E9AD-61DF-E6C4-3E32-CCAE29B09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B17F1558-2CD4-6458-9CB8-A2DC9BF14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664978-1D83-3045-B1F4-6F94A106F4BD}" type="datetimeFigureOut">
              <a:rPr lang="fi-FI" smtClean="0"/>
              <a:t>12.12.2023</a:t>
            </a:fld>
            <a:endParaRPr lang="fi-FI"/>
          </a:p>
        </p:txBody>
      </p:sp>
      <p:sp>
        <p:nvSpPr>
          <p:cNvPr id="4" name="Footer Placeholder 3">
            <a:extLst>
              <a:ext uri="{FF2B5EF4-FFF2-40B4-BE49-F238E27FC236}">
                <a16:creationId xmlns:a16="http://schemas.microsoft.com/office/drawing/2014/main" id="{5215890B-6005-CDF9-9D0B-351D731E48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D494A7FE-799C-7EB2-DA1B-BC4D93C668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D6F96-6760-1B4C-BB36-FF4E9459DA5E}" type="slidenum">
              <a:rPr lang="fi-FI" smtClean="0"/>
              <a:t>‹#›</a:t>
            </a:fld>
            <a:endParaRPr lang="fi-FI"/>
          </a:p>
        </p:txBody>
      </p:sp>
    </p:spTree>
    <p:extLst>
      <p:ext uri="{BB962C8B-B14F-4D97-AF65-F5344CB8AC3E}">
        <p14:creationId xmlns:p14="http://schemas.microsoft.com/office/powerpoint/2010/main" val="311251325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FA1EB-C8A7-FC4C-A3A8-953F53E0EFB6}" type="datetimeFigureOut">
              <a:rPr lang="fi-FI" smtClean="0"/>
              <a:t>12.12.2023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B355E-BDC3-FA41-8221-DD0417279FE7}" type="slidenum">
              <a:rPr lang="fi-FI" smtClean="0"/>
              <a:t>‹#›</a:t>
            </a:fld>
            <a:endParaRPr lang="fi-FI"/>
          </a:p>
        </p:txBody>
      </p:sp>
    </p:spTree>
    <p:extLst>
      <p:ext uri="{BB962C8B-B14F-4D97-AF65-F5344CB8AC3E}">
        <p14:creationId xmlns:p14="http://schemas.microsoft.com/office/powerpoint/2010/main" val="39586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1B355E-BDC3-FA41-8221-DD0417279FE7}" type="slidenum">
              <a:rPr lang="fi-FI" smtClean="0"/>
              <a:t>9</a:t>
            </a:fld>
            <a:endParaRPr lang="fi-FI"/>
          </a:p>
        </p:txBody>
      </p:sp>
    </p:spTree>
    <p:extLst>
      <p:ext uri="{BB962C8B-B14F-4D97-AF65-F5344CB8AC3E}">
        <p14:creationId xmlns:p14="http://schemas.microsoft.com/office/powerpoint/2010/main" val="3654618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_logo_tumma_sininen">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normAutofit/>
          </a:bodyPr>
          <a:lstStyle>
            <a:lvl1pPr marL="0" indent="0" algn="ctr">
              <a:lnSpc>
                <a:spcPct val="125000"/>
              </a:lnSpc>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sp>
        <p:nvSpPr>
          <p:cNvPr id="5" name="Rectangle 4">
            <a:extLst>
              <a:ext uri="{FF2B5EF4-FFF2-40B4-BE49-F238E27FC236}">
                <a16:creationId xmlns:a16="http://schemas.microsoft.com/office/drawing/2014/main" id="{10648092-E99E-188E-EE36-77F0BDFAD818}"/>
              </a:ext>
            </a:extLst>
          </p:cNvPr>
          <p:cNvSpPr/>
          <p:nvPr userDrawn="1"/>
        </p:nvSpPr>
        <p:spPr>
          <a:xfrm>
            <a:off x="0" y="1"/>
            <a:ext cx="129032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6" name="Picture 5">
            <a:extLst>
              <a:ext uri="{FF2B5EF4-FFF2-40B4-BE49-F238E27FC236}">
                <a16:creationId xmlns:a16="http://schemas.microsoft.com/office/drawing/2014/main" id="{ECDC6BD4-E8A6-F95F-19F0-0836FF7819A1}"/>
              </a:ext>
            </a:extLst>
          </p:cNvPr>
          <p:cNvPicPr>
            <a:picLocks noChangeAspect="1"/>
          </p:cNvPicPr>
          <p:nvPr userDrawn="1"/>
        </p:nvPicPr>
        <p:blipFill>
          <a:blip r:embed="rId2"/>
          <a:stretch>
            <a:fillRect/>
          </a:stretch>
        </p:blipFill>
        <p:spPr>
          <a:xfrm>
            <a:off x="3576000" y="2451480"/>
            <a:ext cx="5040000" cy="735840"/>
          </a:xfrm>
          <a:prstGeom prst="rect">
            <a:avLst/>
          </a:prstGeom>
        </p:spPr>
      </p:pic>
    </p:spTree>
    <p:extLst>
      <p:ext uri="{BB962C8B-B14F-4D97-AF65-F5344CB8AC3E}">
        <p14:creationId xmlns:p14="http://schemas.microsoft.com/office/powerpoint/2010/main" val="397133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0_Title Slide_Left_sinin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97379" y="1290918"/>
            <a:ext cx="10515600" cy="2522257"/>
          </a:xfrm>
        </p:spPr>
        <p:txBody>
          <a:bodyPr anchor="b"/>
          <a:lstStyle>
            <a:lvl1pPr>
              <a:defRPr sz="6000">
                <a:solidFill>
                  <a:schemeClr val="bg1"/>
                </a:solidFill>
              </a:defRPr>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97379" y="3907398"/>
            <a:ext cx="10515600" cy="1500187"/>
          </a:xfrm>
        </p:spPr>
        <p:txBody>
          <a:bodyPr/>
          <a:lstStyle>
            <a:lvl1pPr marL="0" indent="0">
              <a:lnSpc>
                <a:spcPct val="114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B35EF66E-A5AC-2218-BED2-28333E02769F}"/>
              </a:ext>
            </a:extLst>
          </p:cNvPr>
          <p:cNvPicPr>
            <a:picLocks noChangeAspect="1"/>
          </p:cNvPicPr>
          <p:nvPr userDrawn="1"/>
        </p:nvPicPr>
        <p:blipFill>
          <a:blip r:embed="rId2"/>
          <a:stretch>
            <a:fillRect/>
          </a:stretch>
        </p:blipFill>
        <p:spPr>
          <a:xfrm>
            <a:off x="594360" y="283470"/>
            <a:ext cx="1800000" cy="262800"/>
          </a:xfrm>
          <a:prstGeom prst="rect">
            <a:avLst/>
          </a:prstGeom>
        </p:spPr>
      </p:pic>
    </p:spTree>
    <p:extLst>
      <p:ext uri="{BB962C8B-B14F-4D97-AF65-F5344CB8AC3E}">
        <p14:creationId xmlns:p14="http://schemas.microsoft.com/office/powerpoint/2010/main" val="136354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1_Title Slide_Left_tumman_sininen">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66285D-18EE-0B53-1FDD-A6F00053A2B6}"/>
              </a:ext>
            </a:extLst>
          </p:cNvPr>
          <p:cNvSpPr/>
          <p:nvPr userDrawn="1"/>
        </p:nvSpPr>
        <p:spPr>
          <a:xfrm>
            <a:off x="0" y="1"/>
            <a:ext cx="129032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290918"/>
            <a:ext cx="10515600" cy="2522257"/>
          </a:xfrm>
        </p:spPr>
        <p:txBody>
          <a:bodyPr anchor="b"/>
          <a:lstStyle>
            <a:lvl1pPr>
              <a:defRPr sz="6000">
                <a:solidFill>
                  <a:schemeClr val="bg1"/>
                </a:solidFill>
              </a:defRPr>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3907398"/>
            <a:ext cx="10515600" cy="1500187"/>
          </a:xfrm>
        </p:spPr>
        <p:txBody>
          <a:bodyPr/>
          <a:lstStyle>
            <a:lvl1pPr marL="0" indent="0">
              <a:lnSpc>
                <a:spcPct val="114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2" name="Picture 11">
            <a:extLst>
              <a:ext uri="{FF2B5EF4-FFF2-40B4-BE49-F238E27FC236}">
                <a16:creationId xmlns:a16="http://schemas.microsoft.com/office/drawing/2014/main" id="{8B7A8060-C52C-1637-BE46-3D780AB45371}"/>
              </a:ext>
            </a:extLst>
          </p:cNvPr>
          <p:cNvPicPr>
            <a:picLocks noChangeAspect="1"/>
          </p:cNvPicPr>
          <p:nvPr userDrawn="1"/>
        </p:nvPicPr>
        <p:blipFill>
          <a:blip r:embed="rId2"/>
          <a:stretch>
            <a:fillRect/>
          </a:stretch>
        </p:blipFill>
        <p:spPr>
          <a:xfrm>
            <a:off x="1318770" y="280659"/>
            <a:ext cx="1800000" cy="262801"/>
          </a:xfrm>
          <a:prstGeom prst="rect">
            <a:avLst/>
          </a:prstGeom>
        </p:spPr>
      </p:pic>
      <p:pic>
        <p:nvPicPr>
          <p:cNvPr id="5" name="Picture 4">
            <a:extLst>
              <a:ext uri="{FF2B5EF4-FFF2-40B4-BE49-F238E27FC236}">
                <a16:creationId xmlns:a16="http://schemas.microsoft.com/office/drawing/2014/main" id="{BA2FA2E7-AD42-D8AB-29CA-0E9F5C98FFE7}"/>
              </a:ext>
            </a:extLst>
          </p:cNvPr>
          <p:cNvPicPr>
            <a:picLocks noChangeAspect="1"/>
          </p:cNvPicPr>
          <p:nvPr userDrawn="1"/>
        </p:nvPicPr>
        <p:blipFill>
          <a:blip r:embed="rId3"/>
          <a:stretch>
            <a:fillRect/>
          </a:stretch>
        </p:blipFill>
        <p:spPr>
          <a:xfrm>
            <a:off x="594360" y="283470"/>
            <a:ext cx="1800000" cy="262800"/>
          </a:xfrm>
          <a:prstGeom prst="rect">
            <a:avLst/>
          </a:prstGeom>
        </p:spPr>
      </p:pic>
    </p:spTree>
    <p:extLst>
      <p:ext uri="{BB962C8B-B14F-4D97-AF65-F5344CB8AC3E}">
        <p14:creationId xmlns:p14="http://schemas.microsoft.com/office/powerpoint/2010/main" val="113415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ection Header_valkoine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9208BB-BA91-F5E1-B312-ED73752F074A}"/>
              </a:ext>
            </a:extLst>
          </p:cNvPr>
          <p:cNvSpPr/>
          <p:nvPr userDrawn="1"/>
        </p:nvSpPr>
        <p:spPr>
          <a:xfrm>
            <a:off x="0" y="1"/>
            <a:ext cx="129032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69" y="0"/>
            <a:ext cx="4924331" cy="6858000"/>
          </a:xfrm>
        </p:spPr>
        <p:txBody>
          <a:bodyPr/>
          <a:lstStyle/>
          <a:p>
            <a:endParaRPr lang="fi-FI"/>
          </a:p>
        </p:txBody>
      </p:sp>
      <p:pic>
        <p:nvPicPr>
          <p:cNvPr id="4" name="Picture 3">
            <a:extLst>
              <a:ext uri="{FF2B5EF4-FFF2-40B4-BE49-F238E27FC236}">
                <a16:creationId xmlns:a16="http://schemas.microsoft.com/office/drawing/2014/main" id="{AB2CB9F5-A0E6-A35C-119B-C104106970BE}"/>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385751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ection Header_sinin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solidFill>
                  <a:schemeClr val="bg1"/>
                </a:solidFill>
              </a:defRPr>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p>
            <a:endParaRPr lang="fi-FI"/>
          </a:p>
        </p:txBody>
      </p:sp>
      <p:pic>
        <p:nvPicPr>
          <p:cNvPr id="4" name="Picture 3">
            <a:extLst>
              <a:ext uri="{FF2B5EF4-FFF2-40B4-BE49-F238E27FC236}">
                <a16:creationId xmlns:a16="http://schemas.microsoft.com/office/drawing/2014/main" id="{D3039C19-5B82-5737-7138-736BB3649B1E}"/>
              </a:ext>
            </a:extLst>
          </p:cNvPr>
          <p:cNvPicPr>
            <a:picLocks noChangeAspect="1"/>
          </p:cNvPicPr>
          <p:nvPr userDrawn="1"/>
        </p:nvPicPr>
        <p:blipFill>
          <a:blip r:embed="rId2"/>
          <a:stretch>
            <a:fillRect/>
          </a:stretch>
        </p:blipFill>
        <p:spPr>
          <a:xfrm>
            <a:off x="594360" y="283470"/>
            <a:ext cx="1800000" cy="262800"/>
          </a:xfrm>
          <a:prstGeom prst="rect">
            <a:avLst/>
          </a:prstGeom>
        </p:spPr>
      </p:pic>
    </p:spTree>
    <p:extLst>
      <p:ext uri="{BB962C8B-B14F-4D97-AF65-F5344CB8AC3E}">
        <p14:creationId xmlns:p14="http://schemas.microsoft.com/office/powerpoint/2010/main" val="1215603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Section Header_tumman_sininen">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798F40-86BC-9B25-3128-8A9DAFFD1753}"/>
              </a:ext>
            </a:extLst>
          </p:cNvPr>
          <p:cNvSpPr/>
          <p:nvPr userDrawn="1"/>
        </p:nvSpPr>
        <p:spPr>
          <a:xfrm>
            <a:off x="0" y="1"/>
            <a:ext cx="129032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solidFill>
                  <a:schemeClr val="bg1"/>
                </a:solidFill>
              </a:defRPr>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lvl1pPr>
              <a:defRPr>
                <a:solidFill>
                  <a:schemeClr val="bg1"/>
                </a:solidFill>
              </a:defRPr>
            </a:lvl1pPr>
          </a:lstStyle>
          <a:p>
            <a:endParaRPr lang="fi-FI" dirty="0"/>
          </a:p>
        </p:txBody>
      </p:sp>
      <p:pic>
        <p:nvPicPr>
          <p:cNvPr id="13" name="Picture 12">
            <a:extLst>
              <a:ext uri="{FF2B5EF4-FFF2-40B4-BE49-F238E27FC236}">
                <a16:creationId xmlns:a16="http://schemas.microsoft.com/office/drawing/2014/main" id="{7A6796BD-8C20-F963-B4AE-56F15A62C0FA}"/>
              </a:ext>
            </a:extLst>
          </p:cNvPr>
          <p:cNvPicPr>
            <a:picLocks noChangeAspect="1"/>
          </p:cNvPicPr>
          <p:nvPr userDrawn="1"/>
        </p:nvPicPr>
        <p:blipFill>
          <a:blip r:embed="rId2"/>
          <a:stretch>
            <a:fillRect/>
          </a:stretch>
        </p:blipFill>
        <p:spPr>
          <a:xfrm>
            <a:off x="1318770" y="280659"/>
            <a:ext cx="1800000" cy="262801"/>
          </a:xfrm>
          <a:prstGeom prst="rect">
            <a:avLst/>
          </a:prstGeom>
        </p:spPr>
      </p:pic>
      <p:pic>
        <p:nvPicPr>
          <p:cNvPr id="4" name="Picture 3">
            <a:extLst>
              <a:ext uri="{FF2B5EF4-FFF2-40B4-BE49-F238E27FC236}">
                <a16:creationId xmlns:a16="http://schemas.microsoft.com/office/drawing/2014/main" id="{4AAC7E2B-81F6-9D8F-0089-B0D45C627598}"/>
              </a:ext>
            </a:extLst>
          </p:cNvPr>
          <p:cNvPicPr>
            <a:picLocks noChangeAspect="1"/>
          </p:cNvPicPr>
          <p:nvPr userDrawn="1"/>
        </p:nvPicPr>
        <p:blipFill>
          <a:blip r:embed="rId3"/>
          <a:stretch>
            <a:fillRect/>
          </a:stretch>
        </p:blipFill>
        <p:spPr>
          <a:xfrm>
            <a:off x="594360" y="283470"/>
            <a:ext cx="1800000" cy="262800"/>
          </a:xfrm>
          <a:prstGeom prst="rect">
            <a:avLst/>
          </a:prstGeom>
        </p:spPr>
      </p:pic>
    </p:spTree>
    <p:extLst>
      <p:ext uri="{BB962C8B-B14F-4D97-AF65-F5344CB8AC3E}">
        <p14:creationId xmlns:p14="http://schemas.microsoft.com/office/powerpoint/2010/main" val="3532080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Section Header_tumman_sininen">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612D78-0AFB-C0F9-083E-B262F67CDA63}"/>
              </a:ext>
            </a:extLst>
          </p:cNvPr>
          <p:cNvSpPr/>
          <p:nvPr userDrawn="1"/>
        </p:nvSpPr>
        <p:spPr>
          <a:xfrm>
            <a:off x="0" y="1"/>
            <a:ext cx="1290320" cy="76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solidFill>
                  <a:schemeClr val="bg1"/>
                </a:solidFill>
              </a:defRPr>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lvl1pPr>
              <a:defRPr>
                <a:solidFill>
                  <a:schemeClr val="bg1"/>
                </a:solidFill>
              </a:defRPr>
            </a:lvl1pPr>
          </a:lstStyle>
          <a:p>
            <a:endParaRPr lang="fi-FI" dirty="0"/>
          </a:p>
        </p:txBody>
      </p:sp>
      <p:pic>
        <p:nvPicPr>
          <p:cNvPr id="4" name="Picture 3">
            <a:extLst>
              <a:ext uri="{FF2B5EF4-FFF2-40B4-BE49-F238E27FC236}">
                <a16:creationId xmlns:a16="http://schemas.microsoft.com/office/drawing/2014/main" id="{4338E864-FCCE-9824-D2C8-178215245F4F}"/>
              </a:ext>
            </a:extLst>
          </p:cNvPr>
          <p:cNvPicPr>
            <a:picLocks noChangeAspect="1"/>
          </p:cNvPicPr>
          <p:nvPr userDrawn="1"/>
        </p:nvPicPr>
        <p:blipFill>
          <a:blip r:embed="rId2"/>
          <a:stretch>
            <a:fillRect/>
          </a:stretch>
        </p:blipFill>
        <p:spPr>
          <a:xfrm>
            <a:off x="594360" y="283470"/>
            <a:ext cx="1800000" cy="262800"/>
          </a:xfrm>
          <a:prstGeom prst="rect">
            <a:avLst/>
          </a:prstGeom>
        </p:spPr>
      </p:pic>
    </p:spTree>
    <p:extLst>
      <p:ext uri="{BB962C8B-B14F-4D97-AF65-F5344CB8AC3E}">
        <p14:creationId xmlns:p14="http://schemas.microsoft.com/office/powerpoint/2010/main" val="410881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ection Header_vaalea_sininen">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D3FA0D-E5EF-90D7-83C6-8BCFA813BF5D}"/>
              </a:ext>
            </a:extLst>
          </p:cNvPr>
          <p:cNvSpPr/>
          <p:nvPr userDrawn="1"/>
        </p:nvSpPr>
        <p:spPr>
          <a:xfrm>
            <a:off x="0" y="1"/>
            <a:ext cx="1290320"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p>
            <a:endParaRPr lang="fi-FI"/>
          </a:p>
        </p:txBody>
      </p:sp>
      <p:pic>
        <p:nvPicPr>
          <p:cNvPr id="5" name="Picture 4">
            <a:extLst>
              <a:ext uri="{FF2B5EF4-FFF2-40B4-BE49-F238E27FC236}">
                <a16:creationId xmlns:a16="http://schemas.microsoft.com/office/drawing/2014/main" id="{F9ED3762-1A21-EB0F-D724-C425D1A2EC56}"/>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3373402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ection Header_vaalea_hiekka">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86FFA8-89D8-59B7-BBA0-6B71F1F22C75}"/>
              </a:ext>
            </a:extLst>
          </p:cNvPr>
          <p:cNvSpPr/>
          <p:nvPr userDrawn="1"/>
        </p:nvSpPr>
        <p:spPr>
          <a:xfrm>
            <a:off x="0" y="1"/>
            <a:ext cx="1290320" cy="76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p>
            <a:endParaRPr lang="fi-FI"/>
          </a:p>
        </p:txBody>
      </p:sp>
      <p:pic>
        <p:nvPicPr>
          <p:cNvPr id="5" name="Picture 4">
            <a:extLst>
              <a:ext uri="{FF2B5EF4-FFF2-40B4-BE49-F238E27FC236}">
                <a16:creationId xmlns:a16="http://schemas.microsoft.com/office/drawing/2014/main" id="{24266A7E-1F4B-E08A-6299-4D90395F7DB9}"/>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1677260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Section Header_vaalea_hiekka">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p>
            <a:endParaRPr lang="fi-FI"/>
          </a:p>
        </p:txBody>
      </p:sp>
      <p:sp>
        <p:nvSpPr>
          <p:cNvPr id="5" name="Rectangle 4">
            <a:extLst>
              <a:ext uri="{FF2B5EF4-FFF2-40B4-BE49-F238E27FC236}">
                <a16:creationId xmlns:a16="http://schemas.microsoft.com/office/drawing/2014/main" id="{0F1FB9C4-0D70-8CDA-230F-E9B8F2E4159F}"/>
              </a:ext>
            </a:extLst>
          </p:cNvPr>
          <p:cNvSpPr/>
          <p:nvPr userDrawn="1"/>
        </p:nvSpPr>
        <p:spPr>
          <a:xfrm>
            <a:off x="-10160" y="8963"/>
            <a:ext cx="2865120" cy="751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6" name="Picture 5">
            <a:extLst>
              <a:ext uri="{FF2B5EF4-FFF2-40B4-BE49-F238E27FC236}">
                <a16:creationId xmlns:a16="http://schemas.microsoft.com/office/drawing/2014/main" id="{2B43A5A8-89D1-CECA-6340-5254FD35074E}"/>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2411563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Section Header_vaalea_hiekk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5922963" cy="2852737"/>
          </a:xfrm>
        </p:spPr>
        <p:txBody>
          <a:bodyPr anchor="b">
            <a:normAutofit/>
          </a:bodyPr>
          <a:lstStyle>
            <a:lvl1pPr>
              <a:defRPr sz="54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592296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7267670" y="0"/>
            <a:ext cx="4924330" cy="6858000"/>
          </a:xfrm>
        </p:spPr>
        <p:txBody>
          <a:bodyPr/>
          <a:lstStyle/>
          <a:p>
            <a:endParaRPr lang="fi-FI"/>
          </a:p>
        </p:txBody>
      </p:sp>
      <p:sp>
        <p:nvSpPr>
          <p:cNvPr id="5" name="Rectangle 4">
            <a:extLst>
              <a:ext uri="{FF2B5EF4-FFF2-40B4-BE49-F238E27FC236}">
                <a16:creationId xmlns:a16="http://schemas.microsoft.com/office/drawing/2014/main" id="{86EC4937-A00C-FFC9-69A1-D112D3324691}"/>
              </a:ext>
            </a:extLst>
          </p:cNvPr>
          <p:cNvSpPr/>
          <p:nvPr userDrawn="1"/>
        </p:nvSpPr>
        <p:spPr>
          <a:xfrm>
            <a:off x="-10160" y="0"/>
            <a:ext cx="2905760" cy="721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6" name="Picture 5">
            <a:extLst>
              <a:ext uri="{FF2B5EF4-FFF2-40B4-BE49-F238E27FC236}">
                <a16:creationId xmlns:a16="http://schemas.microsoft.com/office/drawing/2014/main" id="{5368BA4C-31D7-F018-777A-3C17739BF49D}"/>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202813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itle Slide_logo_sininen">
    <p:bg>
      <p:bgPr>
        <a:solidFill>
          <a:schemeClr val="tx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normAutofit/>
          </a:bodyPr>
          <a:lstStyle>
            <a:lvl1pPr marL="0" indent="0" algn="ctr">
              <a:lnSpc>
                <a:spcPct val="125000"/>
              </a:lnSpc>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sp>
        <p:nvSpPr>
          <p:cNvPr id="15" name="Rectangle 14">
            <a:extLst>
              <a:ext uri="{FF2B5EF4-FFF2-40B4-BE49-F238E27FC236}">
                <a16:creationId xmlns:a16="http://schemas.microsoft.com/office/drawing/2014/main" id="{6A9048A7-DE46-9414-D53F-973D6DD13438}"/>
              </a:ext>
            </a:extLst>
          </p:cNvPr>
          <p:cNvSpPr/>
          <p:nvPr userDrawn="1"/>
        </p:nvSpPr>
        <p:spPr>
          <a:xfrm>
            <a:off x="11120719" y="0"/>
            <a:ext cx="1071282" cy="5847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Rectangle 1">
            <a:extLst>
              <a:ext uri="{FF2B5EF4-FFF2-40B4-BE49-F238E27FC236}">
                <a16:creationId xmlns:a16="http://schemas.microsoft.com/office/drawing/2014/main" id="{F7E285B2-1082-B190-2430-AD9A85199B96}"/>
              </a:ext>
            </a:extLst>
          </p:cNvPr>
          <p:cNvSpPr/>
          <p:nvPr userDrawn="1"/>
        </p:nvSpPr>
        <p:spPr>
          <a:xfrm>
            <a:off x="-10160" y="0"/>
            <a:ext cx="3149600" cy="1050087"/>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i-FI"/>
          </a:p>
        </p:txBody>
      </p:sp>
      <p:pic>
        <p:nvPicPr>
          <p:cNvPr id="4" name="Picture 3">
            <a:extLst>
              <a:ext uri="{FF2B5EF4-FFF2-40B4-BE49-F238E27FC236}">
                <a16:creationId xmlns:a16="http://schemas.microsoft.com/office/drawing/2014/main" id="{108E7145-8A01-46C5-BCAF-9BDAC176E526}"/>
              </a:ext>
            </a:extLst>
          </p:cNvPr>
          <p:cNvPicPr>
            <a:picLocks noChangeAspect="1"/>
          </p:cNvPicPr>
          <p:nvPr userDrawn="1"/>
        </p:nvPicPr>
        <p:blipFill>
          <a:blip r:embed="rId2"/>
          <a:stretch>
            <a:fillRect/>
          </a:stretch>
        </p:blipFill>
        <p:spPr>
          <a:xfrm>
            <a:off x="3576000" y="2451480"/>
            <a:ext cx="5040000" cy="735840"/>
          </a:xfrm>
          <a:prstGeom prst="rect">
            <a:avLst/>
          </a:prstGeom>
        </p:spPr>
      </p:pic>
    </p:spTree>
    <p:extLst>
      <p:ext uri="{BB962C8B-B14F-4D97-AF65-F5344CB8AC3E}">
        <p14:creationId xmlns:p14="http://schemas.microsoft.com/office/powerpoint/2010/main" val="3909676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Section Header_pictur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02CB9B-A973-BF74-DE1B-9A32F52F4CD7}"/>
              </a:ext>
            </a:extLst>
          </p:cNvPr>
          <p:cNvSpPr/>
          <p:nvPr userDrawn="1"/>
        </p:nvSpPr>
        <p:spPr>
          <a:xfrm>
            <a:off x="0" y="1"/>
            <a:ext cx="129032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sp>
        <p:nvSpPr>
          <p:cNvPr id="7" name="Picture Placeholder 6">
            <a:extLst>
              <a:ext uri="{FF2B5EF4-FFF2-40B4-BE49-F238E27FC236}">
                <a16:creationId xmlns:a16="http://schemas.microsoft.com/office/drawing/2014/main" id="{A2CEF108-B82E-2310-BD19-593C3429FBFF}"/>
              </a:ext>
            </a:extLst>
          </p:cNvPr>
          <p:cNvSpPr>
            <a:spLocks noGrp="1"/>
          </p:cNvSpPr>
          <p:nvPr>
            <p:ph type="pic" sz="quarter" idx="10"/>
          </p:nvPr>
        </p:nvSpPr>
        <p:spPr>
          <a:xfrm>
            <a:off x="-10160" y="0"/>
            <a:ext cx="12192001" cy="6858000"/>
          </a:xfrm>
        </p:spPr>
        <p:txBody>
          <a:bodyPr/>
          <a:lstStyle/>
          <a:p>
            <a:endParaRPr lang="fi-FI" dirty="0"/>
          </a:p>
        </p:txBody>
      </p:sp>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6750423" cy="2852737"/>
          </a:xfrm>
        </p:spPr>
        <p:txBody>
          <a:bodyPr anchor="b"/>
          <a:lstStyle>
            <a:lvl1pPr>
              <a:defRPr sz="60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6750423"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Picture 4">
            <a:extLst>
              <a:ext uri="{FF2B5EF4-FFF2-40B4-BE49-F238E27FC236}">
                <a16:creationId xmlns:a16="http://schemas.microsoft.com/office/drawing/2014/main" id="{4F0DB47B-8B5E-B640-E901-E4E367D27D39}"/>
              </a:ext>
            </a:extLst>
          </p:cNvPr>
          <p:cNvPicPr>
            <a:picLocks noChangeAspect="1"/>
          </p:cNvPicPr>
          <p:nvPr userDrawn="1"/>
        </p:nvPicPr>
        <p:blipFill>
          <a:blip r:embed="rId2"/>
          <a:stretch>
            <a:fillRect/>
          </a:stretch>
        </p:blipFill>
        <p:spPr>
          <a:xfrm>
            <a:off x="592195" y="280659"/>
            <a:ext cx="1800000" cy="262801"/>
          </a:xfrm>
          <a:prstGeom prst="rect">
            <a:avLst/>
          </a:prstGeom>
        </p:spPr>
      </p:pic>
    </p:spTree>
    <p:extLst>
      <p:ext uri="{BB962C8B-B14F-4D97-AF65-F5344CB8AC3E}">
        <p14:creationId xmlns:p14="http://schemas.microsoft.com/office/powerpoint/2010/main" val="1131777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Section Header_ikoni">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C7598-88B6-5238-617B-643367DACE3A}"/>
              </a:ext>
            </a:extLst>
          </p:cNvPr>
          <p:cNvPicPr>
            <a:picLocks noChangeAspect="1"/>
          </p:cNvPicPr>
          <p:nvPr userDrawn="1"/>
        </p:nvPicPr>
        <p:blipFill rotWithShape="1">
          <a:blip r:embed="rId2">
            <a:alphaModFix amt="40000"/>
          </a:blip>
          <a:srcRect b="8822"/>
          <a:stretch/>
        </p:blipFill>
        <p:spPr>
          <a:xfrm>
            <a:off x="4785085" y="672353"/>
            <a:ext cx="6750423" cy="6185647"/>
          </a:xfrm>
          <a:prstGeom prst="rect">
            <a:avLst/>
          </a:prstGeom>
        </p:spPr>
      </p:pic>
      <p:sp>
        <p:nvSpPr>
          <p:cNvPr id="2" name="Title 1">
            <a:extLst>
              <a:ext uri="{FF2B5EF4-FFF2-40B4-BE49-F238E27FC236}">
                <a16:creationId xmlns:a16="http://schemas.microsoft.com/office/drawing/2014/main" id="{C9A42D53-10C4-DEBE-5139-3EAEF9EECA64}"/>
              </a:ext>
            </a:extLst>
          </p:cNvPr>
          <p:cNvSpPr>
            <a:spLocks noGrp="1"/>
          </p:cNvSpPr>
          <p:nvPr>
            <p:ph type="title"/>
          </p:nvPr>
        </p:nvSpPr>
        <p:spPr>
          <a:xfrm>
            <a:off x="672353" y="1146176"/>
            <a:ext cx="8302835" cy="2852737"/>
          </a:xfrm>
        </p:spPr>
        <p:txBody>
          <a:bodyPr anchor="b"/>
          <a:lstStyle>
            <a:lvl1pPr>
              <a:defRPr sz="6000"/>
            </a:lvl1p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803B6381-EEBD-9964-5080-B185ACEF80E6}"/>
              </a:ext>
            </a:extLst>
          </p:cNvPr>
          <p:cNvSpPr>
            <a:spLocks noGrp="1"/>
          </p:cNvSpPr>
          <p:nvPr>
            <p:ph type="body" idx="1"/>
          </p:nvPr>
        </p:nvSpPr>
        <p:spPr>
          <a:xfrm>
            <a:off x="672353" y="4161463"/>
            <a:ext cx="8302835" cy="1500187"/>
          </a:xfrm>
        </p:spPr>
        <p:txBody>
          <a:bodyPr/>
          <a:lstStyle>
            <a:lvl1pPr marL="0" indent="0">
              <a:lnSpc>
                <a:spcPct val="114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76101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ikoni">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00B0-F1FD-A2CD-AD0F-77938CE25A88}"/>
              </a:ext>
            </a:extLst>
          </p:cNvPr>
          <p:cNvPicPr>
            <a:picLocks noChangeAspect="1"/>
          </p:cNvPicPr>
          <p:nvPr userDrawn="1"/>
        </p:nvPicPr>
        <p:blipFill rotWithShape="1">
          <a:blip r:embed="rId2">
            <a:alphaModFix amt="40000"/>
          </a:blip>
          <a:srcRect b="8822"/>
          <a:stretch/>
        </p:blipFill>
        <p:spPr>
          <a:xfrm>
            <a:off x="4785085" y="672353"/>
            <a:ext cx="6750423" cy="6185647"/>
          </a:xfrm>
          <a:prstGeom prst="rect">
            <a:avLst/>
          </a:prstGeom>
        </p:spPr>
      </p:pic>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10515599" cy="350184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ate Placeholder 3">
            <a:extLst>
              <a:ext uri="{FF2B5EF4-FFF2-40B4-BE49-F238E27FC236}">
                <a16:creationId xmlns:a16="http://schemas.microsoft.com/office/drawing/2014/main" id="{15716395-434D-7150-9C76-C9752B707E36}"/>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8" name="Footer Placeholder 4">
            <a:extLst>
              <a:ext uri="{FF2B5EF4-FFF2-40B4-BE49-F238E27FC236}">
                <a16:creationId xmlns:a16="http://schemas.microsoft.com/office/drawing/2014/main" id="{73D81F52-8297-A05D-C839-8C1EE8CF712E}"/>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5" name="Slide Number Placeholder 5">
            <a:extLst>
              <a:ext uri="{FF2B5EF4-FFF2-40B4-BE49-F238E27FC236}">
                <a16:creationId xmlns:a16="http://schemas.microsoft.com/office/drawing/2014/main" id="{810E11FF-2E4B-02F8-A428-861A85893CE3}"/>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221750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dirty="0"/>
              <a:t>Click to edit Master title style</a:t>
            </a:r>
            <a:endParaRPr lang="fi-FI" dirty="0"/>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10515599" cy="350184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ate Placeholder 3">
            <a:extLst>
              <a:ext uri="{FF2B5EF4-FFF2-40B4-BE49-F238E27FC236}">
                <a16:creationId xmlns:a16="http://schemas.microsoft.com/office/drawing/2014/main" id="{E8863E7B-D7B8-CD61-C13B-F1E0212D78D6}"/>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8" name="Footer Placeholder 4">
            <a:extLst>
              <a:ext uri="{FF2B5EF4-FFF2-40B4-BE49-F238E27FC236}">
                <a16:creationId xmlns:a16="http://schemas.microsoft.com/office/drawing/2014/main" id="{2620831E-C063-64E7-8B62-245E5246E3DE}"/>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4" name="Slide Number Placeholder 5">
            <a:extLst>
              <a:ext uri="{FF2B5EF4-FFF2-40B4-BE49-F238E27FC236}">
                <a16:creationId xmlns:a16="http://schemas.microsoft.com/office/drawing/2014/main" id="{4E96E5F8-2A78-21ED-55F1-A73A2461DCD4}"/>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2441386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Content Placeholder 3">
            <a:extLst>
              <a:ext uri="{FF2B5EF4-FFF2-40B4-BE49-F238E27FC236}">
                <a16:creationId xmlns:a16="http://schemas.microsoft.com/office/drawing/2014/main" id="{FC58E6F6-7A13-DD1B-38B0-9EFD4D632926}"/>
              </a:ext>
            </a:extLst>
          </p:cNvPr>
          <p:cNvSpPr>
            <a:spLocks noGrp="1"/>
          </p:cNvSpPr>
          <p:nvPr>
            <p:ph sz="half" idx="2"/>
          </p:nvPr>
        </p:nvSpPr>
        <p:spPr>
          <a:xfrm>
            <a:off x="6172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B5BEB9E8-FDD2-CC43-C940-6CCEB018B8B3}"/>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4E30668E-67E0-AF37-0384-4964B93B4A04}"/>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D0DD9B1F-114A-72A0-8C17-80731D87D00B}"/>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646949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_vaalean_vihrea">
    <p:bg>
      <p:bgPr>
        <a:solidFill>
          <a:schemeClr val="accent5">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10515599"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509FE82E-5C0D-E5F7-9A55-DAD831D5471C}"/>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F584A017-EDBD-B4E0-E053-D5F1934F3389}"/>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4" name="Slide Number Placeholder 5">
            <a:extLst>
              <a:ext uri="{FF2B5EF4-FFF2-40B4-BE49-F238E27FC236}">
                <a16:creationId xmlns:a16="http://schemas.microsoft.com/office/drawing/2014/main" id="{2200839D-EA88-D491-C508-FF3700F938EB}"/>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669831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_vaalean_vihrea">
    <p:bg>
      <p:bgPr>
        <a:solidFill>
          <a:schemeClr val="accent5">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Content Placeholder 3">
            <a:extLst>
              <a:ext uri="{FF2B5EF4-FFF2-40B4-BE49-F238E27FC236}">
                <a16:creationId xmlns:a16="http://schemas.microsoft.com/office/drawing/2014/main" id="{FC58E6F6-7A13-DD1B-38B0-9EFD4D632926}"/>
              </a:ext>
            </a:extLst>
          </p:cNvPr>
          <p:cNvSpPr>
            <a:spLocks noGrp="1"/>
          </p:cNvSpPr>
          <p:nvPr>
            <p:ph sz="half" idx="2"/>
          </p:nvPr>
        </p:nvSpPr>
        <p:spPr>
          <a:xfrm>
            <a:off x="6172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4028A9C3-EE23-DA0D-98C4-987BD5EF060B}"/>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090310A8-E67C-2911-7164-C35CA375CCB6}"/>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673D0404-AE32-43E4-E727-767FF95B70E8}"/>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52853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_vaalean_vihrea">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10515599" cy="350184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36C729E9-91CB-6415-DB90-CA0F789B8F2F}"/>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AE50865F-DE33-DDDA-88FA-5A446B930F3A}"/>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4" name="Slide Number Placeholder 5">
            <a:extLst>
              <a:ext uri="{FF2B5EF4-FFF2-40B4-BE49-F238E27FC236}">
                <a16:creationId xmlns:a16="http://schemas.microsoft.com/office/drawing/2014/main" id="{E7679066-FA0D-3628-32E7-EF9E186E1C70}"/>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1858455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t_vaalean_sininen">
    <p:bg>
      <p:bgPr>
        <a:solidFill>
          <a:schemeClr val="accent1">
            <a:alpha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Content Placeholder 3">
            <a:extLst>
              <a:ext uri="{FF2B5EF4-FFF2-40B4-BE49-F238E27FC236}">
                <a16:creationId xmlns:a16="http://schemas.microsoft.com/office/drawing/2014/main" id="{FC58E6F6-7A13-DD1B-38B0-9EFD4D632926}"/>
              </a:ext>
            </a:extLst>
          </p:cNvPr>
          <p:cNvSpPr>
            <a:spLocks noGrp="1"/>
          </p:cNvSpPr>
          <p:nvPr>
            <p:ph sz="half" idx="2"/>
          </p:nvPr>
        </p:nvSpPr>
        <p:spPr>
          <a:xfrm>
            <a:off x="6172200" y="2597686"/>
            <a:ext cx="5181600" cy="3501840"/>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40B6BB84-D2CE-AAD9-89CE-349B0186B36E}"/>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266B2FFD-7D28-88D0-C017-2BF99A2D2496}"/>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5C8EAE1B-5058-D4C3-617B-085DC88FF82C}"/>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1264355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nchor="t"/>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2597686"/>
            <a:ext cx="3384000" cy="350184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Content Placeholder 3">
            <a:extLst>
              <a:ext uri="{FF2B5EF4-FFF2-40B4-BE49-F238E27FC236}">
                <a16:creationId xmlns:a16="http://schemas.microsoft.com/office/drawing/2014/main" id="{FC58E6F6-7A13-DD1B-38B0-9EFD4D632926}"/>
              </a:ext>
            </a:extLst>
          </p:cNvPr>
          <p:cNvSpPr>
            <a:spLocks noGrp="1"/>
          </p:cNvSpPr>
          <p:nvPr>
            <p:ph sz="half" idx="2"/>
          </p:nvPr>
        </p:nvSpPr>
        <p:spPr>
          <a:xfrm>
            <a:off x="4404000" y="2597686"/>
            <a:ext cx="3384000" cy="350184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Content Placeholder 3">
            <a:extLst>
              <a:ext uri="{FF2B5EF4-FFF2-40B4-BE49-F238E27FC236}">
                <a16:creationId xmlns:a16="http://schemas.microsoft.com/office/drawing/2014/main" id="{073D70FF-D57D-233A-48A5-621B18C2E05B}"/>
              </a:ext>
            </a:extLst>
          </p:cNvPr>
          <p:cNvSpPr>
            <a:spLocks noGrp="1"/>
          </p:cNvSpPr>
          <p:nvPr>
            <p:ph sz="half" idx="13"/>
          </p:nvPr>
        </p:nvSpPr>
        <p:spPr>
          <a:xfrm>
            <a:off x="7969799" y="2597686"/>
            <a:ext cx="3384000" cy="350184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Date Placeholder 3">
            <a:extLst>
              <a:ext uri="{FF2B5EF4-FFF2-40B4-BE49-F238E27FC236}">
                <a16:creationId xmlns:a16="http://schemas.microsoft.com/office/drawing/2014/main" id="{81CC1655-2543-270C-912C-3C0FA9E779CF}"/>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C9888A85-4FEC-ECF3-96C9-6D47F4007A29}"/>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F61E4355-B98D-CE80-9D0E-3610B35C044F}"/>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6725643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03_Title Slide_tumma_sinine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solidFill>
                  <a:schemeClr val="bg1"/>
                </a:solidFill>
              </a:defRPr>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7" name="Straight Connector 6">
            <a:extLst>
              <a:ext uri="{FF2B5EF4-FFF2-40B4-BE49-F238E27FC236}">
                <a16:creationId xmlns:a16="http://schemas.microsoft.com/office/drawing/2014/main" id="{099753DF-6408-80E3-9BA6-714AA2471646}"/>
              </a:ext>
            </a:extLst>
          </p:cNvPr>
          <p:cNvCxnSpPr>
            <a:cxnSpLocks/>
          </p:cNvCxnSpPr>
          <p:nvPr userDrawn="1"/>
        </p:nvCxnSpPr>
        <p:spPr>
          <a:xfrm>
            <a:off x="434162" y="1079240"/>
            <a:ext cx="1142114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D0C327A-45F5-B6ED-470D-ED9C19A78054}"/>
              </a:ext>
            </a:extLst>
          </p:cNvPr>
          <p:cNvSpPr/>
          <p:nvPr userDrawn="1"/>
        </p:nvSpPr>
        <p:spPr>
          <a:xfrm>
            <a:off x="-10160" y="20282"/>
            <a:ext cx="1747520" cy="7924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6" name="Picture 5">
            <a:extLst>
              <a:ext uri="{FF2B5EF4-FFF2-40B4-BE49-F238E27FC236}">
                <a16:creationId xmlns:a16="http://schemas.microsoft.com/office/drawing/2014/main" id="{B12A3261-72C0-C032-CA79-F17F5D284CEF}"/>
              </a:ext>
            </a:extLst>
          </p:cNvPr>
          <p:cNvPicPr>
            <a:picLocks noChangeAspect="1"/>
          </p:cNvPicPr>
          <p:nvPr userDrawn="1"/>
        </p:nvPicPr>
        <p:blipFill>
          <a:blip r:embed="rId2"/>
          <a:stretch>
            <a:fillRect/>
          </a:stretch>
        </p:blipFill>
        <p:spPr>
          <a:xfrm>
            <a:off x="434162" y="399323"/>
            <a:ext cx="2412000" cy="352152"/>
          </a:xfrm>
          <a:prstGeom prst="rect">
            <a:avLst/>
          </a:prstGeom>
        </p:spPr>
      </p:pic>
    </p:spTree>
    <p:extLst>
      <p:ext uri="{BB962C8B-B14F-4D97-AF65-F5344CB8AC3E}">
        <p14:creationId xmlns:p14="http://schemas.microsoft.com/office/powerpoint/2010/main" val="881260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013B-56E6-C2FA-B6BC-8F283BC81950}"/>
              </a:ext>
            </a:extLst>
          </p:cNvPr>
          <p:cNvSpPr>
            <a:spLocks noGrp="1"/>
          </p:cNvSpPr>
          <p:nvPr>
            <p:ph type="title"/>
          </p:nvPr>
        </p:nvSpPr>
        <p:spPr>
          <a:xfrm>
            <a:off x="838200" y="1137187"/>
            <a:ext cx="10515600" cy="1325563"/>
          </a:xfrm>
        </p:spPr>
        <p:txBody>
          <a:bodyPr/>
          <a:lstStyle/>
          <a:p>
            <a:r>
              <a:rPr lang="en-GB"/>
              <a:t>Click to edit Master title style</a:t>
            </a:r>
            <a:endParaRPr lang="fi-FI"/>
          </a:p>
        </p:txBody>
      </p:sp>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838200" y="3327526"/>
            <a:ext cx="2520000" cy="2772000"/>
          </a:xfrm>
        </p:spPr>
        <p:txBody>
          <a:bodyPr>
            <a:normAutofit/>
          </a:bodyPr>
          <a:lstStyle>
            <a:lvl1pPr>
              <a:lnSpc>
                <a:spcPct val="150000"/>
              </a:lnSpc>
              <a:defRPr sz="1050"/>
            </a:lvl1pPr>
            <a:lvl2pPr>
              <a:lnSpc>
                <a:spcPct val="150000"/>
              </a:lnSpc>
              <a:defRPr sz="1050"/>
            </a:lvl2pPr>
            <a:lvl3pPr>
              <a:lnSpc>
                <a:spcPct val="150000"/>
              </a:lnSpc>
              <a:defRPr sz="1050"/>
            </a:lvl3pPr>
            <a:lvl4pPr>
              <a:lnSpc>
                <a:spcPct val="150000"/>
              </a:lnSpc>
              <a:defRPr sz="1050"/>
            </a:lvl4pPr>
            <a:lvl5pPr>
              <a:lnSpc>
                <a:spcPct val="150000"/>
              </a:lnSpc>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Content Placeholder 3">
            <a:extLst>
              <a:ext uri="{FF2B5EF4-FFF2-40B4-BE49-F238E27FC236}">
                <a16:creationId xmlns:a16="http://schemas.microsoft.com/office/drawing/2014/main" id="{FC58E6F6-7A13-DD1B-38B0-9EFD4D632926}"/>
              </a:ext>
            </a:extLst>
          </p:cNvPr>
          <p:cNvSpPr>
            <a:spLocks noGrp="1"/>
          </p:cNvSpPr>
          <p:nvPr>
            <p:ph sz="half" idx="2"/>
          </p:nvPr>
        </p:nvSpPr>
        <p:spPr>
          <a:xfrm>
            <a:off x="3503400" y="3327526"/>
            <a:ext cx="2520000" cy="2772000"/>
          </a:xfrm>
        </p:spPr>
        <p:txBody>
          <a:bodyPr>
            <a:normAutofit/>
          </a:bodyPr>
          <a:lstStyle>
            <a:lvl1pPr>
              <a:lnSpc>
                <a:spcPct val="150000"/>
              </a:lnSpc>
              <a:defRPr sz="1050"/>
            </a:lvl1pPr>
            <a:lvl2pPr>
              <a:lnSpc>
                <a:spcPct val="150000"/>
              </a:lnSpc>
              <a:defRPr sz="1050"/>
            </a:lvl2pPr>
            <a:lvl3pPr>
              <a:lnSpc>
                <a:spcPct val="150000"/>
              </a:lnSpc>
              <a:defRPr sz="1050"/>
            </a:lvl3pPr>
            <a:lvl4pPr>
              <a:lnSpc>
                <a:spcPct val="150000"/>
              </a:lnSpc>
              <a:defRPr sz="1050"/>
            </a:lvl4pPr>
            <a:lvl5pPr>
              <a:lnSpc>
                <a:spcPct val="150000"/>
              </a:lnSpc>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Content Placeholder 3">
            <a:extLst>
              <a:ext uri="{FF2B5EF4-FFF2-40B4-BE49-F238E27FC236}">
                <a16:creationId xmlns:a16="http://schemas.microsoft.com/office/drawing/2014/main" id="{073D70FF-D57D-233A-48A5-621B18C2E05B}"/>
              </a:ext>
            </a:extLst>
          </p:cNvPr>
          <p:cNvSpPr>
            <a:spLocks noGrp="1"/>
          </p:cNvSpPr>
          <p:nvPr>
            <p:ph sz="half" idx="13"/>
          </p:nvPr>
        </p:nvSpPr>
        <p:spPr>
          <a:xfrm>
            <a:off x="6168600" y="3327526"/>
            <a:ext cx="2520000" cy="2772000"/>
          </a:xfrm>
        </p:spPr>
        <p:txBody>
          <a:bodyPr>
            <a:normAutofit/>
          </a:bodyPr>
          <a:lstStyle>
            <a:lvl1pPr>
              <a:lnSpc>
                <a:spcPct val="150000"/>
              </a:lnSpc>
              <a:defRPr sz="1050"/>
            </a:lvl1pPr>
            <a:lvl2pPr>
              <a:lnSpc>
                <a:spcPct val="150000"/>
              </a:lnSpc>
              <a:defRPr sz="1050"/>
            </a:lvl2pPr>
            <a:lvl3pPr>
              <a:lnSpc>
                <a:spcPct val="150000"/>
              </a:lnSpc>
              <a:defRPr sz="1050"/>
            </a:lvl3pPr>
            <a:lvl4pPr>
              <a:lnSpc>
                <a:spcPct val="150000"/>
              </a:lnSpc>
              <a:defRPr sz="1050"/>
            </a:lvl4pPr>
            <a:lvl5pPr>
              <a:lnSpc>
                <a:spcPct val="150000"/>
              </a:lnSpc>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Content Placeholder 3">
            <a:extLst>
              <a:ext uri="{FF2B5EF4-FFF2-40B4-BE49-F238E27FC236}">
                <a16:creationId xmlns:a16="http://schemas.microsoft.com/office/drawing/2014/main" id="{B9C67DBE-EEFC-292C-04B1-8379672F5BE6}"/>
              </a:ext>
            </a:extLst>
          </p:cNvPr>
          <p:cNvSpPr>
            <a:spLocks noGrp="1"/>
          </p:cNvSpPr>
          <p:nvPr>
            <p:ph sz="half" idx="14"/>
          </p:nvPr>
        </p:nvSpPr>
        <p:spPr>
          <a:xfrm>
            <a:off x="8833800" y="3327526"/>
            <a:ext cx="2520000" cy="2772000"/>
          </a:xfrm>
        </p:spPr>
        <p:txBody>
          <a:bodyPr>
            <a:normAutofit/>
          </a:bodyPr>
          <a:lstStyle>
            <a:lvl1pPr>
              <a:lnSpc>
                <a:spcPct val="150000"/>
              </a:lnSpc>
              <a:defRPr sz="1050"/>
            </a:lvl1pPr>
            <a:lvl2pPr>
              <a:lnSpc>
                <a:spcPct val="150000"/>
              </a:lnSpc>
              <a:defRPr sz="1050"/>
            </a:lvl2pPr>
            <a:lvl3pPr>
              <a:lnSpc>
                <a:spcPct val="150000"/>
              </a:lnSpc>
              <a:defRPr sz="1050"/>
            </a:lvl3pPr>
            <a:lvl4pPr>
              <a:lnSpc>
                <a:spcPct val="150000"/>
              </a:lnSpc>
              <a:defRPr sz="1050"/>
            </a:lvl4pPr>
            <a:lvl5pPr>
              <a:lnSpc>
                <a:spcPct val="150000"/>
              </a:lnSpc>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2" name="Text Placeholder 2">
            <a:extLst>
              <a:ext uri="{FF2B5EF4-FFF2-40B4-BE49-F238E27FC236}">
                <a16:creationId xmlns:a16="http://schemas.microsoft.com/office/drawing/2014/main" id="{F52EAA72-8465-BA5C-B94C-8CBDEDA17958}"/>
              </a:ext>
            </a:extLst>
          </p:cNvPr>
          <p:cNvSpPr>
            <a:spLocks noGrp="1"/>
          </p:cNvSpPr>
          <p:nvPr>
            <p:ph type="body" idx="15"/>
          </p:nvPr>
        </p:nvSpPr>
        <p:spPr>
          <a:xfrm>
            <a:off x="839789" y="2597686"/>
            <a:ext cx="2518412" cy="708144"/>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Text Placeholder 2">
            <a:extLst>
              <a:ext uri="{FF2B5EF4-FFF2-40B4-BE49-F238E27FC236}">
                <a16:creationId xmlns:a16="http://schemas.microsoft.com/office/drawing/2014/main" id="{1D5A7E04-6C3B-620C-5651-DC4366189B21}"/>
              </a:ext>
            </a:extLst>
          </p:cNvPr>
          <p:cNvSpPr>
            <a:spLocks noGrp="1"/>
          </p:cNvSpPr>
          <p:nvPr>
            <p:ph type="body" idx="16"/>
          </p:nvPr>
        </p:nvSpPr>
        <p:spPr>
          <a:xfrm>
            <a:off x="3503400" y="2597686"/>
            <a:ext cx="2518412" cy="708144"/>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4" name="Text Placeholder 2">
            <a:extLst>
              <a:ext uri="{FF2B5EF4-FFF2-40B4-BE49-F238E27FC236}">
                <a16:creationId xmlns:a16="http://schemas.microsoft.com/office/drawing/2014/main" id="{404B7ED6-8AAF-4963-F53E-434E97364A46}"/>
              </a:ext>
            </a:extLst>
          </p:cNvPr>
          <p:cNvSpPr>
            <a:spLocks noGrp="1"/>
          </p:cNvSpPr>
          <p:nvPr>
            <p:ph type="body" idx="17"/>
          </p:nvPr>
        </p:nvSpPr>
        <p:spPr>
          <a:xfrm>
            <a:off x="6168600" y="2597686"/>
            <a:ext cx="2518412" cy="708144"/>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Text Placeholder 2">
            <a:extLst>
              <a:ext uri="{FF2B5EF4-FFF2-40B4-BE49-F238E27FC236}">
                <a16:creationId xmlns:a16="http://schemas.microsoft.com/office/drawing/2014/main" id="{83EC7BEC-DFF4-B8AE-6F96-9E07EC2B07EB}"/>
              </a:ext>
            </a:extLst>
          </p:cNvPr>
          <p:cNvSpPr>
            <a:spLocks noGrp="1"/>
          </p:cNvSpPr>
          <p:nvPr>
            <p:ph type="body" idx="18"/>
          </p:nvPr>
        </p:nvSpPr>
        <p:spPr>
          <a:xfrm>
            <a:off x="8833800" y="2597686"/>
            <a:ext cx="2518412" cy="708144"/>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Date Placeholder 3">
            <a:extLst>
              <a:ext uri="{FF2B5EF4-FFF2-40B4-BE49-F238E27FC236}">
                <a16:creationId xmlns:a16="http://schemas.microsoft.com/office/drawing/2014/main" id="{F8D639EA-6FA9-0540-D75E-4B4AE5B51CFC}"/>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3B5791DE-6D8B-517A-B501-A78BAEE55F9D}"/>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9" name="Slide Number Placeholder 5">
            <a:extLst>
              <a:ext uri="{FF2B5EF4-FFF2-40B4-BE49-F238E27FC236}">
                <a16:creationId xmlns:a16="http://schemas.microsoft.com/office/drawing/2014/main" id="{55DFFA7B-C920-85CC-AD9A-0DF3F0934BA7}"/>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617627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F4D90-0F07-016D-0265-DF5831EEA1D9}"/>
              </a:ext>
            </a:extLst>
          </p:cNvPr>
          <p:cNvSpPr>
            <a:spLocks noGrp="1"/>
          </p:cNvSpPr>
          <p:nvPr>
            <p:ph type="title"/>
          </p:nvPr>
        </p:nvSpPr>
        <p:spPr>
          <a:xfrm>
            <a:off x="839788" y="1137187"/>
            <a:ext cx="10515600" cy="1325563"/>
          </a:xfrm>
        </p:spPr>
        <p:txBody>
          <a:bodyPr/>
          <a:lstStyle/>
          <a:p>
            <a:r>
              <a:rPr lang="en-GB"/>
              <a:t>Click to edit Master title style</a:t>
            </a:r>
            <a:endParaRPr lang="fi-FI"/>
          </a:p>
        </p:txBody>
      </p:sp>
      <p:sp>
        <p:nvSpPr>
          <p:cNvPr id="3" name="Text Placeholder 2">
            <a:extLst>
              <a:ext uri="{FF2B5EF4-FFF2-40B4-BE49-F238E27FC236}">
                <a16:creationId xmlns:a16="http://schemas.microsoft.com/office/drawing/2014/main" id="{C0E5E1B9-09CE-9FAD-BAB3-9602D2FD8AE8}"/>
              </a:ext>
            </a:extLst>
          </p:cNvPr>
          <p:cNvSpPr>
            <a:spLocks noGrp="1"/>
          </p:cNvSpPr>
          <p:nvPr>
            <p:ph type="body" idx="1"/>
          </p:nvPr>
        </p:nvSpPr>
        <p:spPr>
          <a:xfrm>
            <a:off x="839788" y="2597686"/>
            <a:ext cx="5157787" cy="70814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C81F2B31-4B6E-4885-884D-0BB0D7354A7A}"/>
              </a:ext>
            </a:extLst>
          </p:cNvPr>
          <p:cNvSpPr>
            <a:spLocks noGrp="1"/>
          </p:cNvSpPr>
          <p:nvPr>
            <p:ph sz="half" idx="2"/>
          </p:nvPr>
        </p:nvSpPr>
        <p:spPr>
          <a:xfrm>
            <a:off x="839788" y="3426784"/>
            <a:ext cx="5157787" cy="2647342"/>
          </a:xfrm>
        </p:spPr>
        <p:txBody>
          <a:bodyPr>
            <a:normAutofit/>
          </a:bodyPr>
          <a:lstStyle>
            <a:lvl1pPr>
              <a:lnSpc>
                <a:spcPts val="2400"/>
              </a:lnSpc>
              <a:spcBef>
                <a:spcPts val="1200"/>
              </a:spcBef>
              <a:defRPr sz="1800"/>
            </a:lvl1pPr>
            <a:lvl2pPr>
              <a:lnSpc>
                <a:spcPts val="2400"/>
              </a:lnSpc>
              <a:spcBef>
                <a:spcPts val="1200"/>
              </a:spcBef>
              <a:defRPr sz="1800"/>
            </a:lvl2pPr>
            <a:lvl3pPr>
              <a:lnSpc>
                <a:spcPts val="2400"/>
              </a:lnSpc>
              <a:spcBef>
                <a:spcPts val="1200"/>
              </a:spcBef>
              <a:defRPr sz="1800"/>
            </a:lvl3pPr>
            <a:lvl4pPr>
              <a:lnSpc>
                <a:spcPts val="2400"/>
              </a:lnSpc>
              <a:spcBef>
                <a:spcPts val="1200"/>
              </a:spcBef>
              <a:defRPr sz="1800"/>
            </a:lvl4pPr>
            <a:lvl5pPr>
              <a:lnSpc>
                <a:spcPts val="2400"/>
              </a:lnSpc>
              <a:spcBef>
                <a:spcPts val="1200"/>
              </a:spcBef>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5" name="Text Placeholder 4">
            <a:extLst>
              <a:ext uri="{FF2B5EF4-FFF2-40B4-BE49-F238E27FC236}">
                <a16:creationId xmlns:a16="http://schemas.microsoft.com/office/drawing/2014/main" id="{17935288-BF17-F323-9731-3BDEE1875542}"/>
              </a:ext>
            </a:extLst>
          </p:cNvPr>
          <p:cNvSpPr>
            <a:spLocks noGrp="1"/>
          </p:cNvSpPr>
          <p:nvPr>
            <p:ph type="body" sz="quarter" idx="3"/>
          </p:nvPr>
        </p:nvSpPr>
        <p:spPr>
          <a:xfrm>
            <a:off x="6172200" y="2597686"/>
            <a:ext cx="5183188" cy="70814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DF1F8F-521E-3B13-7FFA-5EE811CDB2B5}"/>
              </a:ext>
            </a:extLst>
          </p:cNvPr>
          <p:cNvSpPr>
            <a:spLocks noGrp="1"/>
          </p:cNvSpPr>
          <p:nvPr>
            <p:ph sz="quarter" idx="4"/>
          </p:nvPr>
        </p:nvSpPr>
        <p:spPr>
          <a:xfrm>
            <a:off x="6172200" y="3426784"/>
            <a:ext cx="5183188" cy="2647342"/>
          </a:xfrm>
        </p:spPr>
        <p:txBody>
          <a:bodyPr>
            <a:normAutofit/>
          </a:bodyPr>
          <a:lstStyle>
            <a:lvl1pPr>
              <a:lnSpc>
                <a:spcPts val="2400"/>
              </a:lnSpc>
              <a:spcBef>
                <a:spcPts val="1200"/>
              </a:spcBef>
              <a:defRPr sz="1800"/>
            </a:lvl1pPr>
            <a:lvl2pPr>
              <a:lnSpc>
                <a:spcPts val="2400"/>
              </a:lnSpc>
              <a:spcBef>
                <a:spcPts val="1200"/>
              </a:spcBef>
              <a:defRPr sz="1800"/>
            </a:lvl2pPr>
            <a:lvl3pPr>
              <a:lnSpc>
                <a:spcPts val="2400"/>
              </a:lnSpc>
              <a:spcBef>
                <a:spcPts val="1200"/>
              </a:spcBef>
              <a:defRPr sz="1800"/>
            </a:lvl3pPr>
            <a:lvl4pPr>
              <a:lnSpc>
                <a:spcPts val="2400"/>
              </a:lnSpc>
              <a:spcBef>
                <a:spcPts val="1200"/>
              </a:spcBef>
              <a:defRPr sz="1800"/>
            </a:lvl4pPr>
            <a:lvl5pPr>
              <a:lnSpc>
                <a:spcPts val="2400"/>
              </a:lnSpc>
              <a:spcBef>
                <a:spcPts val="1200"/>
              </a:spcBef>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Date Placeholder 3">
            <a:extLst>
              <a:ext uri="{FF2B5EF4-FFF2-40B4-BE49-F238E27FC236}">
                <a16:creationId xmlns:a16="http://schemas.microsoft.com/office/drawing/2014/main" id="{C778AF91-7E00-0B4F-A284-7D4B4A383D49}"/>
              </a:ext>
            </a:extLst>
          </p:cNvPr>
          <p:cNvSpPr txBox="1">
            <a:spLocks/>
          </p:cNvSpPr>
          <p:nvPr userDrawn="1"/>
        </p:nvSpPr>
        <p:spPr>
          <a:xfrm>
            <a:off x="1206788" y="6445865"/>
            <a:ext cx="787400" cy="356912"/>
          </a:xfrm>
          <a:prstGeom prst="rect">
            <a:avLst/>
          </a:prstGeom>
        </p:spPr>
        <p:txBody>
          <a:bodyPr vert="horz" lIns="91440" tIns="45720" rIns="91440" bIns="45720" rtlCol="0" anchor="ctr"/>
          <a:lstStyle>
            <a:defPPr>
              <a:defRPr lang="en-FI"/>
            </a:defPPr>
            <a:lvl1pPr marL="0" algn="r" defTabSz="914400" rtl="0" eaLnBrk="1" latinLnBrk="0" hangingPunct="1">
              <a:defRPr sz="1000" b="0" i="0" kern="1200">
                <a:solidFill>
                  <a:schemeClr val="tx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68C5A5-0EE0-C242-B23B-AECA6E811E79}" type="datetime3">
              <a:rPr lang="fi-FI" smtClean="0"/>
              <a:pPr/>
              <a:t>12/12/23</a:t>
            </a:fld>
            <a:endParaRPr lang="fi-FI" dirty="0"/>
          </a:p>
        </p:txBody>
      </p:sp>
      <p:sp>
        <p:nvSpPr>
          <p:cNvPr id="13" name="Footer Placeholder 4">
            <a:extLst>
              <a:ext uri="{FF2B5EF4-FFF2-40B4-BE49-F238E27FC236}">
                <a16:creationId xmlns:a16="http://schemas.microsoft.com/office/drawing/2014/main" id="{5B30A7C0-C60C-31A4-41DD-6A8B9F2D8F98}"/>
              </a:ext>
            </a:extLst>
          </p:cNvPr>
          <p:cNvSpPr txBox="1">
            <a:spLocks/>
          </p:cNvSpPr>
          <p:nvPr userDrawn="1"/>
        </p:nvSpPr>
        <p:spPr>
          <a:xfrm>
            <a:off x="-2800777" y="6438206"/>
            <a:ext cx="3979343" cy="365125"/>
          </a:xfrm>
          <a:prstGeom prst="rect">
            <a:avLst/>
          </a:prstGeom>
        </p:spPr>
        <p:txBody>
          <a:bodyPr vert="horz" lIns="91440" tIns="45720" rIns="91440" bIns="45720" rtlCol="0" anchor="ctr"/>
          <a:lstStyle>
            <a:defPPr>
              <a:defRPr lang="en-FI"/>
            </a:defPPr>
            <a:lvl1pPr marL="0" algn="r" defTabSz="914400" rtl="0" eaLnBrk="1" latinLnBrk="0" hangingPunct="1">
              <a:defRPr sz="1000" b="0" i="0" kern="1200">
                <a:solidFill>
                  <a:schemeClr val="tx2"/>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Ruokatieto 2022</a:t>
            </a:r>
            <a:endParaRPr lang="fi-FI" dirty="0"/>
          </a:p>
        </p:txBody>
      </p:sp>
      <p:sp>
        <p:nvSpPr>
          <p:cNvPr id="7" name="Slide Number Placeholder 5">
            <a:extLst>
              <a:ext uri="{FF2B5EF4-FFF2-40B4-BE49-F238E27FC236}">
                <a16:creationId xmlns:a16="http://schemas.microsoft.com/office/drawing/2014/main" id="{5ED445ED-8923-0F3D-8657-EE6C756C6A60}"/>
              </a:ext>
            </a:extLst>
          </p:cNvPr>
          <p:cNvSpPr>
            <a:spLocks noGrp="1"/>
          </p:cNvSpPr>
          <p:nvPr>
            <p:ph type="sldNum" sz="quarter" idx="10"/>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768704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_tumman_sininen">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205200" y="1045976"/>
            <a:ext cx="11781602" cy="5129046"/>
          </a:xfr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Date Placeholder 3">
            <a:extLst>
              <a:ext uri="{FF2B5EF4-FFF2-40B4-BE49-F238E27FC236}">
                <a16:creationId xmlns:a16="http://schemas.microsoft.com/office/drawing/2014/main" id="{A4E0E0FB-5C49-1F05-C768-7014B93FD1B7}"/>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bg1"/>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5" name="Footer Placeholder 4">
            <a:extLst>
              <a:ext uri="{FF2B5EF4-FFF2-40B4-BE49-F238E27FC236}">
                <a16:creationId xmlns:a16="http://schemas.microsoft.com/office/drawing/2014/main" id="{355805EF-6EF4-8D6A-6E03-CDD88EF554D6}"/>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bg1"/>
                </a:solidFill>
                <a:latin typeface="Calibri" panose="020F0502020204030204" pitchFamily="34" charset="0"/>
                <a:cs typeface="Calibri" panose="020F0502020204030204" pitchFamily="34" charset="0"/>
              </a:defRPr>
            </a:lvl1pPr>
          </a:lstStyle>
          <a:p>
            <a:r>
              <a:rPr lang="fi-FI"/>
              <a:t>Ruokatieto 2022</a:t>
            </a:r>
            <a:endParaRPr lang="fi-FI" dirty="0"/>
          </a:p>
        </p:txBody>
      </p:sp>
      <p:sp>
        <p:nvSpPr>
          <p:cNvPr id="2" name="Slide Number Placeholder 5">
            <a:extLst>
              <a:ext uri="{FF2B5EF4-FFF2-40B4-BE49-F238E27FC236}">
                <a16:creationId xmlns:a16="http://schemas.microsoft.com/office/drawing/2014/main" id="{154F514F-C32D-24C9-28F7-B08623698F54}"/>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bg1"/>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131770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_valkoine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71B84-3164-16D9-F0CF-8E19299407CA}"/>
              </a:ext>
            </a:extLst>
          </p:cNvPr>
          <p:cNvSpPr>
            <a:spLocks noGrp="1"/>
          </p:cNvSpPr>
          <p:nvPr>
            <p:ph sz="half" idx="1"/>
          </p:nvPr>
        </p:nvSpPr>
        <p:spPr>
          <a:xfrm>
            <a:off x="227013" y="1045976"/>
            <a:ext cx="11721148" cy="5117757"/>
          </a:xfrm>
        </p:spPr>
        <p:txBody>
          <a:bodyPr/>
          <a:lstStyle>
            <a:lvl1pPr>
              <a:lnSpc>
                <a:spcPct val="150000"/>
              </a:lnSpc>
              <a:defRPr>
                <a:solidFill>
                  <a:schemeClr val="tx1"/>
                </a:solidFill>
              </a:defRPr>
            </a:lvl1pPr>
            <a:lvl2pPr>
              <a:lnSpc>
                <a:spcPct val="150000"/>
              </a:lnSpc>
              <a:defRPr>
                <a:solidFill>
                  <a:schemeClr val="tx1"/>
                </a:solidFill>
              </a:defRPr>
            </a:lvl2pPr>
            <a:lvl3pPr>
              <a:lnSpc>
                <a:spcPct val="150000"/>
              </a:lnSpc>
              <a:defRPr>
                <a:solidFill>
                  <a:schemeClr val="tx1"/>
                </a:solidFill>
              </a:defRPr>
            </a:lvl3pPr>
            <a:lvl4pPr>
              <a:lnSpc>
                <a:spcPct val="150000"/>
              </a:lnSpc>
              <a:defRPr>
                <a:solidFill>
                  <a:schemeClr val="tx1"/>
                </a:solidFill>
              </a:defRPr>
            </a:lvl4pPr>
            <a:lvl5pPr>
              <a:lnSpc>
                <a:spcPct val="150000"/>
              </a:lnSpc>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ate Placeholder 3">
            <a:extLst>
              <a:ext uri="{FF2B5EF4-FFF2-40B4-BE49-F238E27FC236}">
                <a16:creationId xmlns:a16="http://schemas.microsoft.com/office/drawing/2014/main" id="{46241C1B-21FF-FF8F-779B-700E9F516396}"/>
              </a:ext>
            </a:extLst>
          </p:cNvPr>
          <p:cNvSpPr>
            <a:spLocks noGrp="1"/>
          </p:cNvSpPr>
          <p:nvPr>
            <p:ph type="dt" sz="half" idx="2"/>
          </p:nvPr>
        </p:nvSpPr>
        <p:spPr>
          <a:xfrm>
            <a:off x="1225076" y="6372713"/>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9" name="Footer Placeholder 4">
            <a:extLst>
              <a:ext uri="{FF2B5EF4-FFF2-40B4-BE49-F238E27FC236}">
                <a16:creationId xmlns:a16="http://schemas.microsoft.com/office/drawing/2014/main" id="{651CE268-2D39-F8F1-81A4-07AAD1C70BFB}"/>
              </a:ext>
            </a:extLst>
          </p:cNvPr>
          <p:cNvSpPr>
            <a:spLocks noGrp="1"/>
          </p:cNvSpPr>
          <p:nvPr>
            <p:ph type="ftr" sz="quarter" idx="3"/>
          </p:nvPr>
        </p:nvSpPr>
        <p:spPr>
          <a:xfrm>
            <a:off x="-2782489" y="6365054"/>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2" name="Slide Number Placeholder 5">
            <a:extLst>
              <a:ext uri="{FF2B5EF4-FFF2-40B4-BE49-F238E27FC236}">
                <a16:creationId xmlns:a16="http://schemas.microsoft.com/office/drawing/2014/main" id="{7921DAAF-2B24-7313-863C-1E143E187CCD}"/>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12097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_le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244F8F-A600-F1C1-9341-D89F271077BC}"/>
              </a:ext>
            </a:extLst>
          </p:cNvPr>
          <p:cNvSpPr/>
          <p:nvPr userDrawn="1"/>
        </p:nvSpPr>
        <p:spPr>
          <a:xfrm>
            <a:off x="6107289" y="-56446"/>
            <a:ext cx="6096381" cy="699911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0CB52FA2-A373-54C5-EAC2-1D2062823F75}"/>
              </a:ext>
            </a:extLst>
          </p:cNvPr>
          <p:cNvSpPr>
            <a:spLocks noGrp="1"/>
          </p:cNvSpPr>
          <p:nvPr>
            <p:ph type="title"/>
          </p:nvPr>
        </p:nvSpPr>
        <p:spPr>
          <a:xfrm>
            <a:off x="839788" y="1257125"/>
            <a:ext cx="4369526" cy="1600200"/>
          </a:xfrm>
        </p:spPr>
        <p:txBody>
          <a:bodyPr anchor="b"/>
          <a:lstStyle>
            <a:lvl1pPr>
              <a:defRPr sz="3200"/>
            </a:lvl1pPr>
          </a:lstStyle>
          <a:p>
            <a:r>
              <a:rPr lang="en-GB" dirty="0"/>
              <a:t>Click to edit Master title style</a:t>
            </a:r>
            <a:endParaRPr lang="fi-FI" dirty="0"/>
          </a:p>
        </p:txBody>
      </p:sp>
      <p:sp>
        <p:nvSpPr>
          <p:cNvPr id="3" name="Content Placeholder 2">
            <a:extLst>
              <a:ext uri="{FF2B5EF4-FFF2-40B4-BE49-F238E27FC236}">
                <a16:creationId xmlns:a16="http://schemas.microsoft.com/office/drawing/2014/main" id="{053871DE-3D7A-38ED-E364-5AD1A27B1826}"/>
              </a:ext>
            </a:extLst>
          </p:cNvPr>
          <p:cNvSpPr>
            <a:spLocks noGrp="1"/>
          </p:cNvSpPr>
          <p:nvPr>
            <p:ph idx="1"/>
          </p:nvPr>
        </p:nvSpPr>
        <p:spPr>
          <a:xfrm>
            <a:off x="6976632" y="1257125"/>
            <a:ext cx="4378756" cy="5038725"/>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Text Placeholder 3">
            <a:extLst>
              <a:ext uri="{FF2B5EF4-FFF2-40B4-BE49-F238E27FC236}">
                <a16:creationId xmlns:a16="http://schemas.microsoft.com/office/drawing/2014/main" id="{AC9F80C2-C503-C21D-599B-4954D90AF495}"/>
              </a:ext>
            </a:extLst>
          </p:cNvPr>
          <p:cNvSpPr>
            <a:spLocks noGrp="1"/>
          </p:cNvSpPr>
          <p:nvPr>
            <p:ph type="body" sz="half" idx="2"/>
          </p:nvPr>
        </p:nvSpPr>
        <p:spPr>
          <a:xfrm>
            <a:off x="839788" y="2997381"/>
            <a:ext cx="4369526" cy="3298469"/>
          </a:xfrm>
        </p:spPr>
        <p:txBody>
          <a:bodyPr/>
          <a:lstStyle>
            <a:lvl1pPr marL="0" indent="0">
              <a:lnSpc>
                <a:spcPts val="2400"/>
              </a:lnSpc>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5" name="Picture 14">
            <a:extLst>
              <a:ext uri="{FF2B5EF4-FFF2-40B4-BE49-F238E27FC236}">
                <a16:creationId xmlns:a16="http://schemas.microsoft.com/office/drawing/2014/main" id="{4E29A7F1-E08D-5FA5-3FB0-C1E8EA891E69}"/>
              </a:ext>
            </a:extLst>
          </p:cNvPr>
          <p:cNvPicPr>
            <a:picLocks noChangeAspect="1"/>
          </p:cNvPicPr>
          <p:nvPr userDrawn="1"/>
        </p:nvPicPr>
        <p:blipFill>
          <a:blip r:embed="rId2"/>
          <a:stretch>
            <a:fillRect/>
          </a:stretch>
        </p:blipFill>
        <p:spPr>
          <a:xfrm>
            <a:off x="11696184" y="6372713"/>
            <a:ext cx="286567" cy="288000"/>
          </a:xfrm>
          <a:prstGeom prst="rect">
            <a:avLst/>
          </a:prstGeom>
        </p:spPr>
      </p:pic>
      <p:sp>
        <p:nvSpPr>
          <p:cNvPr id="5" name="Date Placeholder 3">
            <a:extLst>
              <a:ext uri="{FF2B5EF4-FFF2-40B4-BE49-F238E27FC236}">
                <a16:creationId xmlns:a16="http://schemas.microsoft.com/office/drawing/2014/main" id="{646078A6-46B7-67A9-7B06-E35740587855}"/>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0A39AC00-90EA-D6A6-FBE6-4B9175CE65AA}"/>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9" name="Slide Number Placeholder 5">
            <a:extLst>
              <a:ext uri="{FF2B5EF4-FFF2-40B4-BE49-F238E27FC236}">
                <a16:creationId xmlns:a16="http://schemas.microsoft.com/office/drawing/2014/main" id="{21E3B1F3-37E0-ED05-5B73-3B26922ABF5C}"/>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3648992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_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558CE3-DCB2-24A3-88DB-A3145B9F6EAB}"/>
              </a:ext>
            </a:extLst>
          </p:cNvPr>
          <p:cNvSpPr/>
          <p:nvPr userDrawn="1"/>
        </p:nvSpPr>
        <p:spPr>
          <a:xfrm>
            <a:off x="6106418" y="0"/>
            <a:ext cx="6119449"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0CB52FA2-A373-54C5-EAC2-1D2062823F75}"/>
              </a:ext>
            </a:extLst>
          </p:cNvPr>
          <p:cNvSpPr>
            <a:spLocks noGrp="1"/>
          </p:cNvSpPr>
          <p:nvPr>
            <p:ph type="title"/>
          </p:nvPr>
        </p:nvSpPr>
        <p:spPr>
          <a:xfrm>
            <a:off x="6912339" y="1272142"/>
            <a:ext cx="4443049" cy="1600200"/>
          </a:xfrm>
        </p:spPr>
        <p:txBody>
          <a:bodyPr anchor="b"/>
          <a:lstStyle>
            <a:lvl1pPr>
              <a:defRPr sz="3200"/>
            </a:lvl1pPr>
          </a:lstStyle>
          <a:p>
            <a:r>
              <a:rPr lang="en-GB" dirty="0"/>
              <a:t>Click to edit Master title style</a:t>
            </a:r>
            <a:endParaRPr lang="fi-FI" dirty="0"/>
          </a:p>
        </p:txBody>
      </p:sp>
      <p:sp>
        <p:nvSpPr>
          <p:cNvPr id="3" name="Content Placeholder 2">
            <a:extLst>
              <a:ext uri="{FF2B5EF4-FFF2-40B4-BE49-F238E27FC236}">
                <a16:creationId xmlns:a16="http://schemas.microsoft.com/office/drawing/2014/main" id="{053871DE-3D7A-38ED-E364-5AD1A27B1826}"/>
              </a:ext>
            </a:extLst>
          </p:cNvPr>
          <p:cNvSpPr>
            <a:spLocks noGrp="1"/>
          </p:cNvSpPr>
          <p:nvPr>
            <p:ph idx="1"/>
          </p:nvPr>
        </p:nvSpPr>
        <p:spPr>
          <a:xfrm>
            <a:off x="836612" y="1242108"/>
            <a:ext cx="4396151" cy="5038725"/>
          </a:xfrm>
        </p:spPr>
        <p:txBody>
          <a:bodyPr>
            <a:normAutofit/>
          </a:bodyPr>
          <a:lstStyle>
            <a:lvl1pPr>
              <a:lnSpc>
                <a:spcPct val="150000"/>
              </a:lnSpc>
              <a:defRPr sz="1800"/>
            </a:lvl1pPr>
            <a:lvl2pPr>
              <a:lnSpc>
                <a:spcPct val="150000"/>
              </a:lnSpc>
              <a:defRPr sz="1800"/>
            </a:lvl2pPr>
            <a:lvl3pPr>
              <a:lnSpc>
                <a:spcPct val="150000"/>
              </a:lnSpc>
              <a:defRPr sz="1800"/>
            </a:lvl3pPr>
            <a:lvl4pPr>
              <a:lnSpc>
                <a:spcPct val="150000"/>
              </a:lnSpc>
              <a:defRPr sz="1800"/>
            </a:lvl4pPr>
            <a:lvl5pPr>
              <a:lnSpc>
                <a:spcPct val="150000"/>
              </a:lnSpc>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Text Placeholder 3">
            <a:extLst>
              <a:ext uri="{FF2B5EF4-FFF2-40B4-BE49-F238E27FC236}">
                <a16:creationId xmlns:a16="http://schemas.microsoft.com/office/drawing/2014/main" id="{AC9F80C2-C503-C21D-599B-4954D90AF495}"/>
              </a:ext>
            </a:extLst>
          </p:cNvPr>
          <p:cNvSpPr>
            <a:spLocks noGrp="1"/>
          </p:cNvSpPr>
          <p:nvPr>
            <p:ph type="body" sz="half" idx="2"/>
          </p:nvPr>
        </p:nvSpPr>
        <p:spPr>
          <a:xfrm>
            <a:off x="6912339" y="3012398"/>
            <a:ext cx="4443049" cy="3298469"/>
          </a:xfrm>
        </p:spPr>
        <p:txBody>
          <a:bodyPr/>
          <a:lstStyle>
            <a:lvl1pPr marL="0" indent="0">
              <a:lnSpc>
                <a:spcPts val="2400"/>
              </a:lnSpc>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BCD3AE2B-A251-B44D-B576-E6D62BA256A3}"/>
              </a:ext>
            </a:extLst>
          </p:cNvPr>
          <p:cNvPicPr>
            <a:picLocks noChangeAspect="1"/>
          </p:cNvPicPr>
          <p:nvPr userDrawn="1"/>
        </p:nvPicPr>
        <p:blipFill>
          <a:blip r:embed="rId2"/>
          <a:stretch>
            <a:fillRect/>
          </a:stretch>
        </p:blipFill>
        <p:spPr>
          <a:xfrm>
            <a:off x="11696184" y="6372713"/>
            <a:ext cx="286567" cy="288000"/>
          </a:xfrm>
          <a:prstGeom prst="rect">
            <a:avLst/>
          </a:prstGeom>
        </p:spPr>
      </p:pic>
      <p:sp>
        <p:nvSpPr>
          <p:cNvPr id="5" name="Date Placeholder 3">
            <a:extLst>
              <a:ext uri="{FF2B5EF4-FFF2-40B4-BE49-F238E27FC236}">
                <a16:creationId xmlns:a16="http://schemas.microsoft.com/office/drawing/2014/main" id="{96B408DA-882C-4FD5-89BF-A0BD936716F0}"/>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E180A9E5-AD79-669C-047A-8EAFF43E663C}"/>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C60BF448-0442-6A5A-8BB8-B7EC7B82042E}"/>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1657260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_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17CD57-8DDC-719A-D626-556090F4342E}"/>
              </a:ext>
            </a:extLst>
          </p:cNvPr>
          <p:cNvSpPr/>
          <p:nvPr userDrawn="1"/>
        </p:nvSpPr>
        <p:spPr>
          <a:xfrm>
            <a:off x="0" y="0"/>
            <a:ext cx="8272463"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477CCABB-E5F9-31E0-657F-6F35D01B6D39}"/>
              </a:ext>
            </a:extLst>
          </p:cNvPr>
          <p:cNvSpPr>
            <a:spLocks noGrp="1"/>
          </p:cNvSpPr>
          <p:nvPr>
            <p:ph type="title"/>
          </p:nvPr>
        </p:nvSpPr>
        <p:spPr>
          <a:xfrm>
            <a:off x="838200" y="1257124"/>
            <a:ext cx="3932237" cy="1600200"/>
          </a:xfrm>
        </p:spPr>
        <p:txBody>
          <a:bodyPr anchor="b"/>
          <a:lstStyle>
            <a:lvl1pPr>
              <a:defRPr sz="3200"/>
            </a:lvl1pPr>
          </a:lstStyle>
          <a:p>
            <a:r>
              <a:rPr lang="en-GB" dirty="0"/>
              <a:t>Click to edit Master title style</a:t>
            </a:r>
            <a:endParaRPr lang="fi-FI" dirty="0"/>
          </a:p>
        </p:txBody>
      </p:sp>
      <p:sp>
        <p:nvSpPr>
          <p:cNvPr id="3" name="Picture Placeholder 2">
            <a:extLst>
              <a:ext uri="{FF2B5EF4-FFF2-40B4-BE49-F238E27FC236}">
                <a16:creationId xmlns:a16="http://schemas.microsoft.com/office/drawing/2014/main" id="{CEC1770E-0367-2F57-0DE4-005052FA5F8E}"/>
              </a:ext>
            </a:extLst>
          </p:cNvPr>
          <p:cNvSpPr>
            <a:spLocks noGrp="1"/>
          </p:cNvSpPr>
          <p:nvPr>
            <p:ph type="pic" idx="1"/>
          </p:nvPr>
        </p:nvSpPr>
        <p:spPr>
          <a:xfrm>
            <a:off x="5181600" y="1257124"/>
            <a:ext cx="6172199" cy="5038726"/>
          </a:xfrm>
          <a:ln w="25400">
            <a:solidFill>
              <a:schemeClr val="bg1"/>
            </a:solidFill>
          </a:ln>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4" name="Text Placeholder 3">
            <a:extLst>
              <a:ext uri="{FF2B5EF4-FFF2-40B4-BE49-F238E27FC236}">
                <a16:creationId xmlns:a16="http://schemas.microsoft.com/office/drawing/2014/main" id="{DF07EE7C-A8BE-40D5-5019-DD1EEE1262C1}"/>
              </a:ext>
            </a:extLst>
          </p:cNvPr>
          <p:cNvSpPr>
            <a:spLocks noGrp="1"/>
          </p:cNvSpPr>
          <p:nvPr>
            <p:ph type="body" sz="half" idx="2"/>
          </p:nvPr>
        </p:nvSpPr>
        <p:spPr>
          <a:xfrm>
            <a:off x="838200" y="2997381"/>
            <a:ext cx="3932237" cy="3287379"/>
          </a:xfrm>
        </p:spPr>
        <p:txBody>
          <a:bodyPr/>
          <a:lstStyle>
            <a:lvl1pPr marL="0" indent="0">
              <a:lnSpc>
                <a:spcPts val="2400"/>
              </a:lnSpc>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3">
            <a:extLst>
              <a:ext uri="{FF2B5EF4-FFF2-40B4-BE49-F238E27FC236}">
                <a16:creationId xmlns:a16="http://schemas.microsoft.com/office/drawing/2014/main" id="{E587C674-7954-4714-FE57-74C063D3D210}"/>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C24FBD87-CCB5-20E0-8DD5-0A330D5370AE}"/>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7C1A2A7C-9B07-510B-D2B8-1C016A5B34A2}"/>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1940338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_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9221-7DCB-982A-9C85-511FBC4F274C}"/>
              </a:ext>
            </a:extLst>
          </p:cNvPr>
          <p:cNvSpPr/>
          <p:nvPr userDrawn="1"/>
        </p:nvSpPr>
        <p:spPr>
          <a:xfrm>
            <a:off x="3919537" y="0"/>
            <a:ext cx="8272463" cy="6858000"/>
          </a:xfrm>
          <a:prstGeom prst="rect">
            <a:avLst/>
          </a:prstGeom>
          <a:solidFill>
            <a:schemeClr val="accent1">
              <a:alpha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477CCABB-E5F9-31E0-657F-6F35D01B6D39}"/>
              </a:ext>
            </a:extLst>
          </p:cNvPr>
          <p:cNvSpPr>
            <a:spLocks noGrp="1"/>
          </p:cNvSpPr>
          <p:nvPr>
            <p:ph type="title"/>
          </p:nvPr>
        </p:nvSpPr>
        <p:spPr>
          <a:xfrm>
            <a:off x="7419975" y="1262669"/>
            <a:ext cx="3932237" cy="1600200"/>
          </a:xfrm>
        </p:spPr>
        <p:txBody>
          <a:bodyPr anchor="b"/>
          <a:lstStyle>
            <a:lvl1pPr>
              <a:defRPr sz="3200"/>
            </a:lvl1pPr>
          </a:lstStyle>
          <a:p>
            <a:r>
              <a:rPr lang="en-GB"/>
              <a:t>Click to edit Master title style</a:t>
            </a:r>
            <a:endParaRPr lang="fi-FI"/>
          </a:p>
        </p:txBody>
      </p:sp>
      <p:sp>
        <p:nvSpPr>
          <p:cNvPr id="3" name="Picture Placeholder 2">
            <a:extLst>
              <a:ext uri="{FF2B5EF4-FFF2-40B4-BE49-F238E27FC236}">
                <a16:creationId xmlns:a16="http://schemas.microsoft.com/office/drawing/2014/main" id="{CEC1770E-0367-2F57-0DE4-005052FA5F8E}"/>
              </a:ext>
            </a:extLst>
          </p:cNvPr>
          <p:cNvSpPr>
            <a:spLocks noGrp="1"/>
          </p:cNvSpPr>
          <p:nvPr>
            <p:ph type="pic" idx="1"/>
          </p:nvPr>
        </p:nvSpPr>
        <p:spPr>
          <a:xfrm>
            <a:off x="838200" y="1262669"/>
            <a:ext cx="6173788" cy="4960938"/>
          </a:xfrm>
          <a:ln w="254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DF07EE7C-A8BE-40D5-5019-DD1EEE1262C1}"/>
              </a:ext>
            </a:extLst>
          </p:cNvPr>
          <p:cNvSpPr>
            <a:spLocks noGrp="1"/>
          </p:cNvSpPr>
          <p:nvPr>
            <p:ph type="body" sz="half" idx="2"/>
          </p:nvPr>
        </p:nvSpPr>
        <p:spPr>
          <a:xfrm>
            <a:off x="7419975" y="3002926"/>
            <a:ext cx="3932237" cy="3287379"/>
          </a:xfrm>
        </p:spPr>
        <p:txBody>
          <a:bodyPr/>
          <a:lstStyle>
            <a:lvl1pPr marL="0" indent="0">
              <a:lnSpc>
                <a:spcPts val="2400"/>
              </a:lnSpc>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71CC6A2-CA36-4653-DBEB-3403619C59F0}"/>
              </a:ext>
            </a:extLst>
          </p:cNvPr>
          <p:cNvPicPr>
            <a:picLocks noChangeAspect="1"/>
          </p:cNvPicPr>
          <p:nvPr userDrawn="1"/>
        </p:nvPicPr>
        <p:blipFill>
          <a:blip r:embed="rId2"/>
          <a:stretch>
            <a:fillRect/>
          </a:stretch>
        </p:blipFill>
        <p:spPr>
          <a:xfrm>
            <a:off x="11696184" y="6372713"/>
            <a:ext cx="286567" cy="288000"/>
          </a:xfrm>
          <a:prstGeom prst="rect">
            <a:avLst/>
          </a:prstGeom>
        </p:spPr>
      </p:pic>
      <p:sp>
        <p:nvSpPr>
          <p:cNvPr id="5" name="Date Placeholder 3">
            <a:extLst>
              <a:ext uri="{FF2B5EF4-FFF2-40B4-BE49-F238E27FC236}">
                <a16:creationId xmlns:a16="http://schemas.microsoft.com/office/drawing/2014/main" id="{2DA4A7C3-8E32-81D3-7E56-B86F9577FD3E}"/>
              </a:ext>
            </a:extLst>
          </p:cNvPr>
          <p:cNvSpPr>
            <a:spLocks noGrp="1"/>
          </p:cNvSpPr>
          <p:nvPr>
            <p:ph type="dt" sz="half" idx="19"/>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6" name="Footer Placeholder 4">
            <a:extLst>
              <a:ext uri="{FF2B5EF4-FFF2-40B4-BE49-F238E27FC236}">
                <a16:creationId xmlns:a16="http://schemas.microsoft.com/office/drawing/2014/main" id="{A33AE333-9616-3E6D-8387-DCE179705D54}"/>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
        <p:nvSpPr>
          <p:cNvPr id="8" name="Slide Number Placeholder 5">
            <a:extLst>
              <a:ext uri="{FF2B5EF4-FFF2-40B4-BE49-F238E27FC236}">
                <a16:creationId xmlns:a16="http://schemas.microsoft.com/office/drawing/2014/main" id="{DD6A6C15-FB98-F643-F229-5B4E25EDC218}"/>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Tree>
    <p:extLst>
      <p:ext uri="{BB962C8B-B14F-4D97-AF65-F5344CB8AC3E}">
        <p14:creationId xmlns:p14="http://schemas.microsoft.com/office/powerpoint/2010/main" val="2430735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04_Title Slide_sinin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solidFill>
                  <a:schemeClr val="bg1"/>
                </a:solidFill>
              </a:defRPr>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4" name="Straight Connector 3">
            <a:extLst>
              <a:ext uri="{FF2B5EF4-FFF2-40B4-BE49-F238E27FC236}">
                <a16:creationId xmlns:a16="http://schemas.microsoft.com/office/drawing/2014/main" id="{B31685AF-A61B-FB52-915B-3BD71B400941}"/>
              </a:ext>
            </a:extLst>
          </p:cNvPr>
          <p:cNvCxnSpPr>
            <a:cxnSpLocks/>
          </p:cNvCxnSpPr>
          <p:nvPr userDrawn="1"/>
        </p:nvCxnSpPr>
        <p:spPr>
          <a:xfrm>
            <a:off x="434162" y="1079240"/>
            <a:ext cx="1142114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1AAC63-F2DB-DCD5-0DE5-6B2DF8E90862}"/>
              </a:ext>
            </a:extLst>
          </p:cNvPr>
          <p:cNvSpPr/>
          <p:nvPr userDrawn="1"/>
        </p:nvSpPr>
        <p:spPr>
          <a:xfrm>
            <a:off x="-8884" y="-1"/>
            <a:ext cx="1095082" cy="751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7" name="Picture 6">
            <a:extLst>
              <a:ext uri="{FF2B5EF4-FFF2-40B4-BE49-F238E27FC236}">
                <a16:creationId xmlns:a16="http://schemas.microsoft.com/office/drawing/2014/main" id="{68E16AA1-13B4-698A-31C9-3B900904BD83}"/>
              </a:ext>
            </a:extLst>
          </p:cNvPr>
          <p:cNvPicPr>
            <a:picLocks noChangeAspect="1"/>
          </p:cNvPicPr>
          <p:nvPr userDrawn="1"/>
        </p:nvPicPr>
        <p:blipFill>
          <a:blip r:embed="rId2"/>
          <a:stretch>
            <a:fillRect/>
          </a:stretch>
        </p:blipFill>
        <p:spPr>
          <a:xfrm>
            <a:off x="434162" y="399323"/>
            <a:ext cx="2412000" cy="352152"/>
          </a:xfrm>
          <a:prstGeom prst="rect">
            <a:avLst/>
          </a:prstGeom>
        </p:spPr>
      </p:pic>
    </p:spTree>
    <p:extLst>
      <p:ext uri="{BB962C8B-B14F-4D97-AF65-F5344CB8AC3E}">
        <p14:creationId xmlns:p14="http://schemas.microsoft.com/office/powerpoint/2010/main" val="178004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05_Title Slide_vihrea">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solidFill>
                  <a:schemeClr val="bg1"/>
                </a:solidFill>
              </a:defRPr>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7" name="Straight Connector 6">
            <a:extLst>
              <a:ext uri="{FF2B5EF4-FFF2-40B4-BE49-F238E27FC236}">
                <a16:creationId xmlns:a16="http://schemas.microsoft.com/office/drawing/2014/main" id="{099753DF-6408-80E3-9BA6-714AA2471646}"/>
              </a:ext>
            </a:extLst>
          </p:cNvPr>
          <p:cNvCxnSpPr>
            <a:cxnSpLocks/>
          </p:cNvCxnSpPr>
          <p:nvPr userDrawn="1"/>
        </p:nvCxnSpPr>
        <p:spPr>
          <a:xfrm>
            <a:off x="434162" y="1079240"/>
            <a:ext cx="1142114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6147527-C291-D92C-0A06-35E3E674EABC}"/>
              </a:ext>
            </a:extLst>
          </p:cNvPr>
          <p:cNvSpPr/>
          <p:nvPr userDrawn="1"/>
        </p:nvSpPr>
        <p:spPr>
          <a:xfrm>
            <a:off x="0" y="10159"/>
            <a:ext cx="2824480" cy="7156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6" name="Picture 5">
            <a:extLst>
              <a:ext uri="{FF2B5EF4-FFF2-40B4-BE49-F238E27FC236}">
                <a16:creationId xmlns:a16="http://schemas.microsoft.com/office/drawing/2014/main" id="{69A92C5B-EE0D-EF6F-17D0-6901F4498AC0}"/>
              </a:ext>
            </a:extLst>
          </p:cNvPr>
          <p:cNvPicPr>
            <a:picLocks noChangeAspect="1"/>
          </p:cNvPicPr>
          <p:nvPr userDrawn="1"/>
        </p:nvPicPr>
        <p:blipFill>
          <a:blip r:embed="rId2"/>
          <a:stretch>
            <a:fillRect/>
          </a:stretch>
        </p:blipFill>
        <p:spPr>
          <a:xfrm>
            <a:off x="434162" y="399323"/>
            <a:ext cx="2412000" cy="352152"/>
          </a:xfrm>
          <a:prstGeom prst="rect">
            <a:avLst/>
          </a:prstGeom>
        </p:spPr>
      </p:pic>
    </p:spTree>
    <p:extLst>
      <p:ext uri="{BB962C8B-B14F-4D97-AF65-F5344CB8AC3E}">
        <p14:creationId xmlns:p14="http://schemas.microsoft.com/office/powerpoint/2010/main" val="328902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06_Title Slide_vaalea_sinine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17" name="Straight Connector 16">
            <a:extLst>
              <a:ext uri="{FF2B5EF4-FFF2-40B4-BE49-F238E27FC236}">
                <a16:creationId xmlns:a16="http://schemas.microsoft.com/office/drawing/2014/main" id="{16875C64-77E1-1E6C-F268-B21B103B6137}"/>
              </a:ext>
            </a:extLst>
          </p:cNvPr>
          <p:cNvCxnSpPr>
            <a:cxnSpLocks/>
          </p:cNvCxnSpPr>
          <p:nvPr userDrawn="1"/>
        </p:nvCxnSpPr>
        <p:spPr>
          <a:xfrm>
            <a:off x="434162" y="1079240"/>
            <a:ext cx="1142114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453358F-98EA-17D8-09C3-B3FA47AF07D7}"/>
              </a:ext>
            </a:extLst>
          </p:cNvPr>
          <p:cNvSpPr/>
          <p:nvPr userDrawn="1"/>
        </p:nvSpPr>
        <p:spPr>
          <a:xfrm>
            <a:off x="-10160" y="-1"/>
            <a:ext cx="2814320" cy="7155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5" name="Picture 4">
            <a:extLst>
              <a:ext uri="{FF2B5EF4-FFF2-40B4-BE49-F238E27FC236}">
                <a16:creationId xmlns:a16="http://schemas.microsoft.com/office/drawing/2014/main" id="{F99864C9-0EA5-EE93-95E5-B8744803EBAC}"/>
              </a:ext>
            </a:extLst>
          </p:cNvPr>
          <p:cNvPicPr>
            <a:picLocks noChangeAspect="1"/>
          </p:cNvPicPr>
          <p:nvPr userDrawn="1"/>
        </p:nvPicPr>
        <p:blipFill>
          <a:blip r:embed="rId2"/>
          <a:stretch>
            <a:fillRect/>
          </a:stretch>
        </p:blipFill>
        <p:spPr>
          <a:xfrm>
            <a:off x="434162" y="399509"/>
            <a:ext cx="2410720" cy="351966"/>
          </a:xfrm>
          <a:prstGeom prst="rect">
            <a:avLst/>
          </a:prstGeom>
        </p:spPr>
      </p:pic>
    </p:spTree>
    <p:extLst>
      <p:ext uri="{BB962C8B-B14F-4D97-AF65-F5344CB8AC3E}">
        <p14:creationId xmlns:p14="http://schemas.microsoft.com/office/powerpoint/2010/main" val="4123269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07_Title Slide_vihreä">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17" name="Straight Connector 16">
            <a:extLst>
              <a:ext uri="{FF2B5EF4-FFF2-40B4-BE49-F238E27FC236}">
                <a16:creationId xmlns:a16="http://schemas.microsoft.com/office/drawing/2014/main" id="{16875C64-77E1-1E6C-F268-B21B103B6137}"/>
              </a:ext>
            </a:extLst>
          </p:cNvPr>
          <p:cNvCxnSpPr>
            <a:cxnSpLocks/>
          </p:cNvCxnSpPr>
          <p:nvPr userDrawn="1"/>
        </p:nvCxnSpPr>
        <p:spPr>
          <a:xfrm>
            <a:off x="434162" y="1079240"/>
            <a:ext cx="114211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D795684-2C72-8F6C-002E-CB9D91599FD6}"/>
              </a:ext>
            </a:extLst>
          </p:cNvPr>
          <p:cNvSpPr/>
          <p:nvPr userDrawn="1"/>
        </p:nvSpPr>
        <p:spPr>
          <a:xfrm>
            <a:off x="-8808" y="-1"/>
            <a:ext cx="2823127" cy="7155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5" name="Picture 4">
            <a:extLst>
              <a:ext uri="{FF2B5EF4-FFF2-40B4-BE49-F238E27FC236}">
                <a16:creationId xmlns:a16="http://schemas.microsoft.com/office/drawing/2014/main" id="{58953EA9-93BD-397B-E20A-86341FAC1037}"/>
              </a:ext>
            </a:extLst>
          </p:cNvPr>
          <p:cNvPicPr>
            <a:picLocks noChangeAspect="1"/>
          </p:cNvPicPr>
          <p:nvPr userDrawn="1"/>
        </p:nvPicPr>
        <p:blipFill>
          <a:blip r:embed="rId2"/>
          <a:stretch>
            <a:fillRect/>
          </a:stretch>
        </p:blipFill>
        <p:spPr>
          <a:xfrm>
            <a:off x="434162" y="399509"/>
            <a:ext cx="2410720" cy="351966"/>
          </a:xfrm>
          <a:prstGeom prst="rect">
            <a:avLst/>
          </a:prstGeom>
        </p:spPr>
      </p:pic>
    </p:spTree>
    <p:extLst>
      <p:ext uri="{BB962C8B-B14F-4D97-AF65-F5344CB8AC3E}">
        <p14:creationId xmlns:p14="http://schemas.microsoft.com/office/powerpoint/2010/main" val="274880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08_Title Slide_hiekka">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6" name="Straight Connector 5">
            <a:extLst>
              <a:ext uri="{FF2B5EF4-FFF2-40B4-BE49-F238E27FC236}">
                <a16:creationId xmlns:a16="http://schemas.microsoft.com/office/drawing/2014/main" id="{FD799097-0857-27C2-9C8A-F582305E7C85}"/>
              </a:ext>
            </a:extLst>
          </p:cNvPr>
          <p:cNvCxnSpPr>
            <a:cxnSpLocks/>
          </p:cNvCxnSpPr>
          <p:nvPr userDrawn="1"/>
        </p:nvCxnSpPr>
        <p:spPr>
          <a:xfrm>
            <a:off x="434162" y="1079240"/>
            <a:ext cx="114211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8E8DB37-9292-C68F-F587-5F8BF83A0E7E}"/>
              </a:ext>
            </a:extLst>
          </p:cNvPr>
          <p:cNvSpPr/>
          <p:nvPr userDrawn="1"/>
        </p:nvSpPr>
        <p:spPr>
          <a:xfrm>
            <a:off x="-10160" y="-1"/>
            <a:ext cx="2814320" cy="715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5" name="Picture 4">
            <a:extLst>
              <a:ext uri="{FF2B5EF4-FFF2-40B4-BE49-F238E27FC236}">
                <a16:creationId xmlns:a16="http://schemas.microsoft.com/office/drawing/2014/main" id="{3AB648A4-EB48-467E-6A42-1394EBD89EB0}"/>
              </a:ext>
            </a:extLst>
          </p:cNvPr>
          <p:cNvPicPr>
            <a:picLocks noChangeAspect="1"/>
          </p:cNvPicPr>
          <p:nvPr userDrawn="1"/>
        </p:nvPicPr>
        <p:blipFill>
          <a:blip r:embed="rId2"/>
          <a:stretch>
            <a:fillRect/>
          </a:stretch>
        </p:blipFill>
        <p:spPr>
          <a:xfrm>
            <a:off x="434162" y="399509"/>
            <a:ext cx="2410720" cy="351966"/>
          </a:xfrm>
          <a:prstGeom prst="rect">
            <a:avLst/>
          </a:prstGeom>
        </p:spPr>
      </p:pic>
    </p:spTree>
    <p:extLst>
      <p:ext uri="{BB962C8B-B14F-4D97-AF65-F5344CB8AC3E}">
        <p14:creationId xmlns:p14="http://schemas.microsoft.com/office/powerpoint/2010/main" val="308420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09_Title Slide_oranssi">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7A93-AC06-D5FD-9CB4-37BD7BB41D66}"/>
              </a:ext>
            </a:extLst>
          </p:cNvPr>
          <p:cNvSpPr>
            <a:spLocks noGrp="1"/>
          </p:cNvSpPr>
          <p:nvPr>
            <p:ph type="ctrTitle"/>
          </p:nvPr>
        </p:nvSpPr>
        <p:spPr>
          <a:xfrm>
            <a:off x="1524000" y="1802846"/>
            <a:ext cx="9144000" cy="2387600"/>
          </a:xfrm>
        </p:spPr>
        <p:txBody>
          <a:bodyPr anchor="b"/>
          <a:lstStyle>
            <a:lvl1pPr algn="ctr">
              <a:defRPr sz="6000"/>
            </a:lvl1pPr>
          </a:lstStyle>
          <a:p>
            <a:r>
              <a:rPr lang="en-GB" dirty="0"/>
              <a:t>Click to edit Master title style</a:t>
            </a:r>
            <a:endParaRPr lang="fi-FI" dirty="0"/>
          </a:p>
        </p:txBody>
      </p:sp>
      <p:sp>
        <p:nvSpPr>
          <p:cNvPr id="3" name="Subtitle 2">
            <a:extLst>
              <a:ext uri="{FF2B5EF4-FFF2-40B4-BE49-F238E27FC236}">
                <a16:creationId xmlns:a16="http://schemas.microsoft.com/office/drawing/2014/main" id="{982DEFD2-992E-D638-C42D-25FDC62F9D0D}"/>
              </a:ext>
            </a:extLst>
          </p:cNvPr>
          <p:cNvSpPr>
            <a:spLocks noGrp="1"/>
          </p:cNvSpPr>
          <p:nvPr>
            <p:ph type="subTitle" idx="1"/>
          </p:nvPr>
        </p:nvSpPr>
        <p:spPr>
          <a:xfrm>
            <a:off x="1524000" y="4282521"/>
            <a:ext cx="9144000" cy="1655762"/>
          </a:xfrm>
        </p:spPr>
        <p:txBody>
          <a:bodyPr/>
          <a:lstStyle>
            <a:lvl1pPr marL="0" indent="0" algn="ctr">
              <a:lnSpc>
                <a:spcPct val="114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i-FI" dirty="0"/>
          </a:p>
        </p:txBody>
      </p:sp>
      <p:cxnSp>
        <p:nvCxnSpPr>
          <p:cNvPr id="17" name="Straight Connector 16">
            <a:extLst>
              <a:ext uri="{FF2B5EF4-FFF2-40B4-BE49-F238E27FC236}">
                <a16:creationId xmlns:a16="http://schemas.microsoft.com/office/drawing/2014/main" id="{16875C64-77E1-1E6C-F268-B21B103B6137}"/>
              </a:ext>
            </a:extLst>
          </p:cNvPr>
          <p:cNvCxnSpPr>
            <a:cxnSpLocks/>
          </p:cNvCxnSpPr>
          <p:nvPr userDrawn="1"/>
        </p:nvCxnSpPr>
        <p:spPr>
          <a:xfrm>
            <a:off x="434162" y="1079240"/>
            <a:ext cx="114211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972E460-560C-30C1-6879-F91156813808}"/>
              </a:ext>
            </a:extLst>
          </p:cNvPr>
          <p:cNvSpPr/>
          <p:nvPr userDrawn="1"/>
        </p:nvSpPr>
        <p:spPr>
          <a:xfrm>
            <a:off x="-10160" y="-1"/>
            <a:ext cx="3007360" cy="789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0" i="0" dirty="0">
              <a:latin typeface="Graphik Regular" panose="020B0503030202060203" pitchFamily="34" charset="77"/>
            </a:endParaRPr>
          </a:p>
        </p:txBody>
      </p:sp>
      <p:pic>
        <p:nvPicPr>
          <p:cNvPr id="5" name="Picture 4">
            <a:extLst>
              <a:ext uri="{FF2B5EF4-FFF2-40B4-BE49-F238E27FC236}">
                <a16:creationId xmlns:a16="http://schemas.microsoft.com/office/drawing/2014/main" id="{C63FA1DD-6F60-0F7A-5E3A-0CC9BA39590E}"/>
              </a:ext>
            </a:extLst>
          </p:cNvPr>
          <p:cNvPicPr>
            <a:picLocks noChangeAspect="1"/>
          </p:cNvPicPr>
          <p:nvPr userDrawn="1"/>
        </p:nvPicPr>
        <p:blipFill>
          <a:blip r:embed="rId2"/>
          <a:stretch>
            <a:fillRect/>
          </a:stretch>
        </p:blipFill>
        <p:spPr>
          <a:xfrm>
            <a:off x="434162" y="399509"/>
            <a:ext cx="2410720" cy="351966"/>
          </a:xfrm>
          <a:prstGeom prst="rect">
            <a:avLst/>
          </a:prstGeom>
        </p:spPr>
      </p:pic>
    </p:spTree>
    <p:extLst>
      <p:ext uri="{BB962C8B-B14F-4D97-AF65-F5344CB8AC3E}">
        <p14:creationId xmlns:p14="http://schemas.microsoft.com/office/powerpoint/2010/main" val="41612992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5D95D-D5C5-D01F-68FB-64C0016AD7C4}"/>
              </a:ext>
            </a:extLst>
          </p:cNvPr>
          <p:cNvSpPr>
            <a:spLocks noGrp="1"/>
          </p:cNvSpPr>
          <p:nvPr>
            <p:ph type="title"/>
          </p:nvPr>
        </p:nvSpPr>
        <p:spPr>
          <a:xfrm>
            <a:off x="838200" y="842881"/>
            <a:ext cx="10515600" cy="1325563"/>
          </a:xfrm>
          <a:prstGeom prst="rect">
            <a:avLst/>
          </a:prstGeom>
        </p:spPr>
        <p:txBody>
          <a:bodyPr vert="horz" lIns="91440" tIns="45720" rIns="91440" bIns="45720" rtlCol="0" anchor="t">
            <a:normAutofit/>
          </a:bodyPr>
          <a:lstStyle/>
          <a:p>
            <a:r>
              <a:rPr lang="en-GB" dirty="0"/>
              <a:t>Click to edit Master title style</a:t>
            </a:r>
            <a:endParaRPr lang="fi-FI" dirty="0"/>
          </a:p>
        </p:txBody>
      </p:sp>
      <p:sp>
        <p:nvSpPr>
          <p:cNvPr id="3" name="Text Placeholder 2">
            <a:extLst>
              <a:ext uri="{FF2B5EF4-FFF2-40B4-BE49-F238E27FC236}">
                <a16:creationId xmlns:a16="http://schemas.microsoft.com/office/drawing/2014/main" id="{E958E44B-DB92-CA96-E96E-C5DF3E8F3DFD}"/>
              </a:ext>
            </a:extLst>
          </p:cNvPr>
          <p:cNvSpPr>
            <a:spLocks noGrp="1"/>
          </p:cNvSpPr>
          <p:nvPr>
            <p:ph type="body" idx="1"/>
          </p:nvPr>
        </p:nvSpPr>
        <p:spPr>
          <a:xfrm>
            <a:off x="838200" y="2303381"/>
            <a:ext cx="10515600" cy="398453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pic>
        <p:nvPicPr>
          <p:cNvPr id="8" name="Picture 7">
            <a:extLst>
              <a:ext uri="{FF2B5EF4-FFF2-40B4-BE49-F238E27FC236}">
                <a16:creationId xmlns:a16="http://schemas.microsoft.com/office/drawing/2014/main" id="{13DD6F13-6CFC-239B-3E75-121D9FDF67CA}"/>
              </a:ext>
            </a:extLst>
          </p:cNvPr>
          <p:cNvPicPr>
            <a:picLocks noChangeAspect="1"/>
          </p:cNvPicPr>
          <p:nvPr userDrawn="1"/>
        </p:nvPicPr>
        <p:blipFill>
          <a:blip r:embed="rId39"/>
          <a:stretch>
            <a:fillRect/>
          </a:stretch>
        </p:blipFill>
        <p:spPr>
          <a:xfrm>
            <a:off x="144264" y="232722"/>
            <a:ext cx="324937" cy="326562"/>
          </a:xfrm>
          <a:prstGeom prst="rect">
            <a:avLst/>
          </a:prstGeom>
        </p:spPr>
      </p:pic>
      <p:sp>
        <p:nvSpPr>
          <p:cNvPr id="11" name="Slide Number Placeholder 5">
            <a:extLst>
              <a:ext uri="{FF2B5EF4-FFF2-40B4-BE49-F238E27FC236}">
                <a16:creationId xmlns:a16="http://schemas.microsoft.com/office/drawing/2014/main" id="{E8B52DDA-54AD-1213-E5CB-4CE6BA7F585F}"/>
              </a:ext>
            </a:extLst>
          </p:cNvPr>
          <p:cNvSpPr>
            <a:spLocks noGrp="1"/>
          </p:cNvSpPr>
          <p:nvPr>
            <p:ph type="sldNum" sz="quarter" idx="4"/>
          </p:nvPr>
        </p:nvSpPr>
        <p:spPr>
          <a:xfrm>
            <a:off x="11455079" y="101998"/>
            <a:ext cx="592657"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5A867C4-C8A1-984A-88E0-A7B6FA26B114}" type="slidenum">
              <a:rPr lang="fi-FI" smtClean="0"/>
              <a:pPr/>
              <a:t>‹#›</a:t>
            </a:fld>
            <a:endParaRPr lang="fi-FI" dirty="0"/>
          </a:p>
        </p:txBody>
      </p:sp>
      <p:sp>
        <p:nvSpPr>
          <p:cNvPr id="6" name="Date Placeholder 3">
            <a:extLst>
              <a:ext uri="{FF2B5EF4-FFF2-40B4-BE49-F238E27FC236}">
                <a16:creationId xmlns:a16="http://schemas.microsoft.com/office/drawing/2014/main" id="{12F7EA05-0E7D-E9B2-6FDE-019A0B9152DA}"/>
              </a:ext>
            </a:extLst>
          </p:cNvPr>
          <p:cNvSpPr>
            <a:spLocks noGrp="1"/>
          </p:cNvSpPr>
          <p:nvPr>
            <p:ph type="dt" sz="half" idx="2"/>
          </p:nvPr>
        </p:nvSpPr>
        <p:spPr>
          <a:xfrm>
            <a:off x="1206788" y="6445865"/>
            <a:ext cx="787400" cy="356912"/>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fld id="{0868C5A5-0EE0-C242-B23B-AECA6E811E79}" type="datetime3">
              <a:rPr lang="fi-FI" smtClean="0"/>
              <a:pPr/>
              <a:t>12/12/23</a:t>
            </a:fld>
            <a:endParaRPr lang="fi-FI" dirty="0"/>
          </a:p>
        </p:txBody>
      </p:sp>
      <p:sp>
        <p:nvSpPr>
          <p:cNvPr id="7" name="Footer Placeholder 4">
            <a:extLst>
              <a:ext uri="{FF2B5EF4-FFF2-40B4-BE49-F238E27FC236}">
                <a16:creationId xmlns:a16="http://schemas.microsoft.com/office/drawing/2014/main" id="{DC86AB7B-E74A-00C9-F6C5-C1C173E6B60E}"/>
              </a:ext>
            </a:extLst>
          </p:cNvPr>
          <p:cNvSpPr>
            <a:spLocks noGrp="1"/>
          </p:cNvSpPr>
          <p:nvPr>
            <p:ph type="ftr" sz="quarter" idx="3"/>
          </p:nvPr>
        </p:nvSpPr>
        <p:spPr>
          <a:xfrm>
            <a:off x="-2800777" y="6438206"/>
            <a:ext cx="3979343" cy="365125"/>
          </a:xfrm>
          <a:prstGeom prst="rect">
            <a:avLst/>
          </a:prstGeom>
        </p:spPr>
        <p:txBody>
          <a:bodyPr vert="horz" lIns="91440" tIns="45720" rIns="91440" bIns="45720" rtlCol="0" anchor="ctr"/>
          <a:lstStyle>
            <a:lvl1pPr algn="r">
              <a:defRPr sz="1000" b="0" i="0">
                <a:solidFill>
                  <a:schemeClr val="tx2"/>
                </a:solidFill>
                <a:latin typeface="Calibri" panose="020F0502020204030204" pitchFamily="34" charset="0"/>
                <a:cs typeface="Calibri" panose="020F0502020204030204" pitchFamily="34" charset="0"/>
              </a:defRPr>
            </a:lvl1pPr>
          </a:lstStyle>
          <a:p>
            <a:r>
              <a:rPr lang="fi-FI" dirty="0"/>
              <a:t>Ruokatieto 2022</a:t>
            </a:r>
          </a:p>
        </p:txBody>
      </p:sp>
    </p:spTree>
    <p:extLst>
      <p:ext uri="{BB962C8B-B14F-4D97-AF65-F5344CB8AC3E}">
        <p14:creationId xmlns:p14="http://schemas.microsoft.com/office/powerpoint/2010/main" val="2908130575"/>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62" r:id="rId3"/>
    <p:sldLayoutId id="2147483689" r:id="rId4"/>
    <p:sldLayoutId id="2147483663" r:id="rId5"/>
    <p:sldLayoutId id="2147483664" r:id="rId6"/>
    <p:sldLayoutId id="2147483649" r:id="rId7"/>
    <p:sldLayoutId id="2147483683" r:id="rId8"/>
    <p:sldLayoutId id="2147483665" r:id="rId9"/>
    <p:sldLayoutId id="2147483672" r:id="rId10"/>
    <p:sldLayoutId id="2147483671" r:id="rId11"/>
    <p:sldLayoutId id="2147483679" r:id="rId12"/>
    <p:sldLayoutId id="2147483680" r:id="rId13"/>
    <p:sldLayoutId id="2147483690" r:id="rId14"/>
    <p:sldLayoutId id="2147483676" r:id="rId15"/>
    <p:sldLayoutId id="2147483677" r:id="rId16"/>
    <p:sldLayoutId id="2147483678" r:id="rId17"/>
    <p:sldLayoutId id="2147483684" r:id="rId18"/>
    <p:sldLayoutId id="2147483673" r:id="rId19"/>
    <p:sldLayoutId id="2147483674" r:id="rId20"/>
    <p:sldLayoutId id="2147483687" r:id="rId21"/>
    <p:sldLayoutId id="2147483698" r:id="rId22"/>
    <p:sldLayoutId id="2147483696" r:id="rId23"/>
    <p:sldLayoutId id="2147483652" r:id="rId24"/>
    <p:sldLayoutId id="2147483695" r:id="rId25"/>
    <p:sldLayoutId id="2147483692" r:id="rId26"/>
    <p:sldLayoutId id="2147483697" r:id="rId27"/>
    <p:sldLayoutId id="2147483694" r:id="rId28"/>
    <p:sldLayoutId id="2147483681" r:id="rId29"/>
    <p:sldLayoutId id="2147483682" r:id="rId30"/>
    <p:sldLayoutId id="2147483653" r:id="rId31"/>
    <p:sldLayoutId id="2147483700" r:id="rId32"/>
    <p:sldLayoutId id="2147483699" r:id="rId33"/>
    <p:sldLayoutId id="2147483660" r:id="rId34"/>
    <p:sldLayoutId id="2147483656" r:id="rId35"/>
    <p:sldLayoutId id="2147483657" r:id="rId36"/>
    <p:sldLayoutId id="2147483661" r:id="rId3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userDrawn="1">
          <p15:clr>
            <a:srgbClr val="F26B43"/>
          </p15:clr>
        </p15:guide>
        <p15:guide id="2" pos="1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emf"/><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emf"/><Relationship Id="rId1" Type="http://schemas.openxmlformats.org/officeDocument/2006/relationships/slideLayout" Target="../slideLayouts/slideLayout17.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5.emf"/><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emf"/><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CD020255-C943-9794-3505-1B6DD602324F}"/>
              </a:ext>
            </a:extLst>
          </p:cNvPr>
          <p:cNvSpPr txBox="1">
            <a:spLocks/>
          </p:cNvSpPr>
          <p:nvPr/>
        </p:nvSpPr>
        <p:spPr>
          <a:xfrm>
            <a:off x="0" y="2055690"/>
            <a:ext cx="12192000" cy="21867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fi-FI" sz="3600" spc="300">
                <a:latin typeface="Cambria" panose="02040503050406030204" pitchFamily="18" charset="0"/>
              </a:rPr>
              <a:t>RUOKAVISA 2024 </a:t>
            </a:r>
            <a:br>
              <a:rPr lang="fi-FI" sz="3100"/>
            </a:br>
            <a:r>
              <a:rPr lang="fi-FI" sz="6000">
                <a:solidFill>
                  <a:schemeClr val="accent1">
                    <a:lumMod val="50000"/>
                  </a:schemeClr>
                </a:solidFill>
                <a:latin typeface="Cambria" panose="02040503050406030204" pitchFamily="18" charset="0"/>
              </a:rPr>
              <a:t>Viljan reitti pellolta pöytään</a:t>
            </a:r>
            <a:endParaRPr lang="fi-FI" dirty="0">
              <a:solidFill>
                <a:schemeClr val="accent1">
                  <a:lumMod val="50000"/>
                </a:schemeClr>
              </a:solidFill>
              <a:latin typeface="Cambria" panose="02040503050406030204" pitchFamily="18" charset="0"/>
              <a:cs typeface="Calibri Light"/>
            </a:endParaRPr>
          </a:p>
        </p:txBody>
      </p:sp>
      <p:pic>
        <p:nvPicPr>
          <p:cNvPr id="9" name="Picture 8">
            <a:extLst>
              <a:ext uri="{FF2B5EF4-FFF2-40B4-BE49-F238E27FC236}">
                <a16:creationId xmlns:a16="http://schemas.microsoft.com/office/drawing/2014/main" id="{42FA998C-FE11-AFCF-3BD2-D64A42AB9A47}"/>
              </a:ext>
            </a:extLst>
          </p:cNvPr>
          <p:cNvPicPr>
            <a:picLocks noChangeAspect="1"/>
          </p:cNvPicPr>
          <p:nvPr/>
        </p:nvPicPr>
        <p:blipFill rotWithShape="1">
          <a:blip r:embed="rId2"/>
          <a:srcRect l="17549" t="31264" r="19028" b="39273"/>
          <a:stretch/>
        </p:blipFill>
        <p:spPr>
          <a:xfrm>
            <a:off x="4667592" y="4640945"/>
            <a:ext cx="2856815" cy="1878043"/>
          </a:xfrm>
          <a:prstGeom prst="rect">
            <a:avLst/>
          </a:prstGeom>
        </p:spPr>
      </p:pic>
      <p:pic>
        <p:nvPicPr>
          <p:cNvPr id="3" name="Picture 2" descr="A blue flag with white text&#10;&#10;Description automatically generated">
            <a:extLst>
              <a:ext uri="{FF2B5EF4-FFF2-40B4-BE49-F238E27FC236}">
                <a16:creationId xmlns:a16="http://schemas.microsoft.com/office/drawing/2014/main" id="{77896C0F-81C0-CAAA-FCF3-CD4448C85977}"/>
              </a:ext>
            </a:extLst>
          </p:cNvPr>
          <p:cNvPicPr>
            <a:picLocks noChangeAspect="1"/>
          </p:cNvPicPr>
          <p:nvPr/>
        </p:nvPicPr>
        <p:blipFill>
          <a:blip r:embed="rId3"/>
          <a:stretch>
            <a:fillRect/>
          </a:stretch>
        </p:blipFill>
        <p:spPr>
          <a:xfrm>
            <a:off x="10775950" y="274454"/>
            <a:ext cx="1079352" cy="539676"/>
          </a:xfrm>
          <a:prstGeom prst="rect">
            <a:avLst/>
          </a:prstGeom>
        </p:spPr>
      </p:pic>
    </p:spTree>
    <p:extLst>
      <p:ext uri="{BB962C8B-B14F-4D97-AF65-F5344CB8AC3E}">
        <p14:creationId xmlns:p14="http://schemas.microsoft.com/office/powerpoint/2010/main" val="417735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5EA6D5C-08EE-0596-7BD4-5812972164D0}"/>
              </a:ext>
            </a:extLst>
          </p:cNvPr>
          <p:cNvSpPr>
            <a:spLocks noGrp="1"/>
          </p:cNvSpPr>
          <p:nvPr>
            <p:ph type="title"/>
          </p:nvPr>
        </p:nvSpPr>
        <p:spPr>
          <a:xfrm>
            <a:off x="672353" y="1066601"/>
            <a:ext cx="5922963" cy="952149"/>
          </a:xfrm>
        </p:spPr>
        <p:txBody>
          <a:bodyPr/>
          <a:lstStyle/>
          <a:p>
            <a:r>
              <a:rPr lang="fi-FI" sz="5400" dirty="0">
                <a:latin typeface="Cambria" panose="02040503050406030204" pitchFamily="18" charset="0"/>
                <a:cs typeface="Calibri Light"/>
              </a:rPr>
              <a:t>Päivän teemat</a:t>
            </a:r>
            <a:endParaRPr lang="fi-FI" dirty="0"/>
          </a:p>
        </p:txBody>
      </p:sp>
      <p:pic>
        <p:nvPicPr>
          <p:cNvPr id="3" name="Picture Placeholder 5">
            <a:extLst>
              <a:ext uri="{FF2B5EF4-FFF2-40B4-BE49-F238E27FC236}">
                <a16:creationId xmlns:a16="http://schemas.microsoft.com/office/drawing/2014/main" id="{22A62E4F-E26C-BB8A-072A-F61D41F9E43E}"/>
              </a:ext>
            </a:extLst>
          </p:cNvPr>
          <p:cNvPicPr>
            <a:picLocks noChangeAspect="1"/>
          </p:cNvPicPr>
          <p:nvPr/>
        </p:nvPicPr>
        <p:blipFill rotWithShape="1">
          <a:blip r:embed="rId2"/>
          <a:srcRect l="31386" t="6431" r="23223"/>
          <a:stretch/>
        </p:blipFill>
        <p:spPr>
          <a:xfrm>
            <a:off x="6269037" y="0"/>
            <a:ext cx="5922963" cy="6858000"/>
          </a:xfrm>
          <a:prstGeom prst="rect">
            <a:avLst/>
          </a:prstGeom>
        </p:spPr>
      </p:pic>
      <p:sp>
        <p:nvSpPr>
          <p:cNvPr id="6" name="Text Placeholder 2">
            <a:extLst>
              <a:ext uri="{FF2B5EF4-FFF2-40B4-BE49-F238E27FC236}">
                <a16:creationId xmlns:a16="http://schemas.microsoft.com/office/drawing/2014/main" id="{C6CCBD9A-A303-8CB0-EB52-46F3E4CFFAE2}"/>
              </a:ext>
            </a:extLst>
          </p:cNvPr>
          <p:cNvSpPr txBox="1">
            <a:spLocks/>
          </p:cNvSpPr>
          <p:nvPr/>
        </p:nvSpPr>
        <p:spPr>
          <a:xfrm>
            <a:off x="672353" y="2171969"/>
            <a:ext cx="5423647" cy="2900973"/>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1000"/>
              </a:spcBef>
              <a:buClr>
                <a:schemeClr val="tx2"/>
              </a:buClr>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150000"/>
              </a:lnSpc>
              <a:spcBef>
                <a:spcPts val="500"/>
              </a:spcBef>
              <a:buClr>
                <a:schemeClr val="tx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lnSpc>
                <a:spcPct val="100000"/>
              </a:lnSpc>
              <a:buFont typeface="Arial" panose="020B0604020202020204" pitchFamily="34" charset="0"/>
              <a:buChar char="•"/>
            </a:pPr>
            <a:r>
              <a:rPr lang="fi-FI" sz="2000" dirty="0"/>
              <a:t>Vilja on tärkeä osa ruoantuotantoa</a:t>
            </a:r>
            <a:endParaRPr lang="fi-FI" sz="2000" b="1" dirty="0"/>
          </a:p>
          <a:p>
            <a:pPr marL="342900" indent="-342900">
              <a:lnSpc>
                <a:spcPct val="100000"/>
              </a:lnSpc>
              <a:buFont typeface="Arial" panose="020B0604020202020204" pitchFamily="34" charset="0"/>
              <a:buChar char="•"/>
            </a:pPr>
            <a:r>
              <a:rPr lang="fi-FI" sz="2000" dirty="0"/>
              <a:t>Viljan viljely</a:t>
            </a:r>
          </a:p>
          <a:p>
            <a:pPr marL="342900" indent="-342900">
              <a:lnSpc>
                <a:spcPct val="100000"/>
              </a:lnSpc>
              <a:buFont typeface="Arial" panose="020B0604020202020204" pitchFamily="34" charset="0"/>
              <a:buChar char="•"/>
            </a:pPr>
            <a:r>
              <a:rPr lang="fi-FI" sz="2000" dirty="0"/>
              <a:t>Kuinka viljaa jalostetaan?</a:t>
            </a:r>
          </a:p>
          <a:p>
            <a:pPr marL="342900" indent="-342900">
              <a:lnSpc>
                <a:spcPct val="100000"/>
              </a:lnSpc>
              <a:buFont typeface="Arial" panose="020B0604020202020204" pitchFamily="34" charset="0"/>
              <a:buChar char="•"/>
            </a:pPr>
            <a:r>
              <a:rPr lang="fi-FI" sz="2000" dirty="0"/>
              <a:t>Viljatuotteissa näkyy paikallisuus</a:t>
            </a:r>
          </a:p>
          <a:p>
            <a:pPr marL="342900" indent="-342900">
              <a:lnSpc>
                <a:spcPct val="100000"/>
              </a:lnSpc>
              <a:buFont typeface="Arial" panose="020B0604020202020204" pitchFamily="34" charset="0"/>
              <a:buChar char="•"/>
            </a:pPr>
            <a:r>
              <a:rPr lang="fi-FI" sz="2000" dirty="0"/>
              <a:t>Viljatuotteiden säilytys ja ruokahävikin vähentäminen</a:t>
            </a:r>
            <a:endParaRPr lang="en-GB" sz="2000" dirty="0"/>
          </a:p>
        </p:txBody>
      </p:sp>
      <p:pic>
        <p:nvPicPr>
          <p:cNvPr id="17" name="Picture 16">
            <a:extLst>
              <a:ext uri="{FF2B5EF4-FFF2-40B4-BE49-F238E27FC236}">
                <a16:creationId xmlns:a16="http://schemas.microsoft.com/office/drawing/2014/main" id="{537C45FE-7B3B-7B75-762D-FB538040CC69}"/>
              </a:ext>
            </a:extLst>
          </p:cNvPr>
          <p:cNvPicPr>
            <a:picLocks noChangeAspect="1"/>
          </p:cNvPicPr>
          <p:nvPr/>
        </p:nvPicPr>
        <p:blipFill rotWithShape="1">
          <a:blip r:embed="rId3"/>
          <a:srcRect l="17549" t="31264" r="19028" b="39273"/>
          <a:stretch/>
        </p:blipFill>
        <p:spPr>
          <a:xfrm>
            <a:off x="1591875" y="4772331"/>
            <a:ext cx="2856815" cy="1878043"/>
          </a:xfrm>
          <a:prstGeom prst="rect">
            <a:avLst/>
          </a:prstGeom>
        </p:spPr>
      </p:pic>
    </p:spTree>
    <p:extLst>
      <p:ext uri="{BB962C8B-B14F-4D97-AF65-F5344CB8AC3E}">
        <p14:creationId xmlns:p14="http://schemas.microsoft.com/office/powerpoint/2010/main" val="114342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orakulmio 7">
            <a:extLst>
              <a:ext uri="{FF2B5EF4-FFF2-40B4-BE49-F238E27FC236}">
                <a16:creationId xmlns:a16="http://schemas.microsoft.com/office/drawing/2014/main" id="{FC98FF64-8DA6-4431-2C26-242FBC9C2532}"/>
              </a:ext>
            </a:extLst>
          </p:cNvPr>
          <p:cNvSpPr/>
          <p:nvPr/>
        </p:nvSpPr>
        <p:spPr>
          <a:xfrm>
            <a:off x="-1" y="0"/>
            <a:ext cx="7263151"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2"/>
          <a:srcRect l="17549" t="31264" r="19028" b="39273"/>
          <a:stretch/>
        </p:blipFill>
        <p:spPr>
          <a:xfrm>
            <a:off x="9977915" y="5532534"/>
            <a:ext cx="1689830" cy="1110878"/>
          </a:xfrm>
          <a:prstGeom prst="rect">
            <a:avLst/>
          </a:prstGeom>
        </p:spPr>
      </p:pic>
      <p:pic>
        <p:nvPicPr>
          <p:cNvPr id="2" name="Picture Placeholder 5" descr="A field of wheat&#10;&#10;Description automatically generated with medium confidence">
            <a:extLst>
              <a:ext uri="{FF2B5EF4-FFF2-40B4-BE49-F238E27FC236}">
                <a16:creationId xmlns:a16="http://schemas.microsoft.com/office/drawing/2014/main" id="{57F2BEF3-5E8C-EF37-845C-AFE50EF5C519}"/>
              </a:ext>
            </a:extLst>
          </p:cNvPr>
          <p:cNvPicPr>
            <a:picLocks noChangeAspect="1"/>
          </p:cNvPicPr>
          <p:nvPr/>
        </p:nvPicPr>
        <p:blipFill rotWithShape="1">
          <a:blip r:embed="rId3"/>
          <a:srcRect l="1424" t="18363" r="-1" b="3030"/>
          <a:stretch/>
        </p:blipFill>
        <p:spPr>
          <a:xfrm>
            <a:off x="3840739" y="2441399"/>
            <a:ext cx="3422411" cy="4093757"/>
          </a:xfrm>
          <a:prstGeom prst="rect">
            <a:avLst/>
          </a:prstGeom>
        </p:spPr>
      </p:pic>
      <p:sp>
        <p:nvSpPr>
          <p:cNvPr id="3" name="Otsikko 1">
            <a:extLst>
              <a:ext uri="{FF2B5EF4-FFF2-40B4-BE49-F238E27FC236}">
                <a16:creationId xmlns:a16="http://schemas.microsoft.com/office/drawing/2014/main" id="{093CBD01-1DF4-946B-F1B7-BC7437BC801F}"/>
              </a:ext>
            </a:extLst>
          </p:cNvPr>
          <p:cNvSpPr txBox="1">
            <a:spLocks/>
          </p:cNvSpPr>
          <p:nvPr/>
        </p:nvSpPr>
        <p:spPr>
          <a:xfrm>
            <a:off x="524256" y="1002646"/>
            <a:ext cx="5664510" cy="130886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dirty="0">
                <a:latin typeface="Cambria" panose="02040503050406030204" pitchFamily="18" charset="0"/>
              </a:rPr>
              <a:t>Vilja on tärkeä</a:t>
            </a:r>
            <a:br>
              <a:rPr lang="fi-FI" dirty="0">
                <a:latin typeface="Cambria" panose="02040503050406030204" pitchFamily="18" charset="0"/>
              </a:rPr>
            </a:br>
            <a:r>
              <a:rPr lang="fi-FI" dirty="0">
                <a:latin typeface="Cambria" panose="02040503050406030204" pitchFamily="18" charset="0"/>
              </a:rPr>
              <a:t>osa ruoantuotantoa</a:t>
            </a:r>
            <a:endParaRPr lang="fi-FI" dirty="0">
              <a:latin typeface="Cambria" panose="02040503050406030204" pitchFamily="18" charset="0"/>
              <a:cs typeface="Arial"/>
            </a:endParaRPr>
          </a:p>
        </p:txBody>
      </p:sp>
      <p:sp>
        <p:nvSpPr>
          <p:cNvPr id="4" name="Tekstiruutu 6">
            <a:extLst>
              <a:ext uri="{FF2B5EF4-FFF2-40B4-BE49-F238E27FC236}">
                <a16:creationId xmlns:a16="http://schemas.microsoft.com/office/drawing/2014/main" id="{DA2210D5-40D7-1945-C2B2-29F531B6397F}"/>
              </a:ext>
            </a:extLst>
          </p:cNvPr>
          <p:cNvSpPr txBox="1"/>
          <p:nvPr/>
        </p:nvSpPr>
        <p:spPr>
          <a:xfrm>
            <a:off x="524255" y="2872010"/>
            <a:ext cx="3024197" cy="2862322"/>
          </a:xfrm>
          <a:prstGeom prst="rect">
            <a:avLst/>
          </a:prstGeom>
          <a:noFill/>
        </p:spPr>
        <p:txBody>
          <a:bodyPr wrap="square">
            <a:spAutoFit/>
          </a:bodyPr>
          <a:lstStyle/>
          <a:p>
            <a:r>
              <a:rPr lang="fi-FI" dirty="0"/>
              <a:t>Viljan viljelyalaa on Suomessa noin miljoonaa hehtaaria eli noin 1,4 miljoonan jalkapallo-kentän verran. Viljatiloja on Suomessa noin 14 000. </a:t>
            </a:r>
          </a:p>
          <a:p>
            <a:pPr marL="342900" indent="-342900">
              <a:buFont typeface="Arial" panose="020B0604020202020204" pitchFamily="34" charset="0"/>
              <a:buChar char="•"/>
            </a:pPr>
            <a:endParaRPr lang="fi-FI" dirty="0"/>
          </a:p>
          <a:p>
            <a:r>
              <a:rPr lang="fi-FI" dirty="0"/>
              <a:t>Suomen tärkeimmät </a:t>
            </a:r>
            <a:br>
              <a:rPr lang="fi-FI" dirty="0"/>
            </a:br>
            <a:r>
              <a:rPr lang="fi-FI" dirty="0"/>
              <a:t>viljakasvit ovat </a:t>
            </a:r>
          </a:p>
          <a:p>
            <a:r>
              <a:rPr lang="fi-FI" dirty="0"/>
              <a:t>ohra, kaura, </a:t>
            </a:r>
          </a:p>
          <a:p>
            <a:r>
              <a:rPr lang="fi-FI" dirty="0"/>
              <a:t>vehnä ja ruis.</a:t>
            </a:r>
          </a:p>
        </p:txBody>
      </p:sp>
      <p:pic>
        <p:nvPicPr>
          <p:cNvPr id="5" name="Picture 4" descr="Father and daughter eating breakfast">
            <a:extLst>
              <a:ext uri="{FF2B5EF4-FFF2-40B4-BE49-F238E27FC236}">
                <a16:creationId xmlns:a16="http://schemas.microsoft.com/office/drawing/2014/main" id="{EC01158B-7BF4-2803-557F-A8D40F1D90B4}"/>
              </a:ext>
            </a:extLst>
          </p:cNvPr>
          <p:cNvPicPr>
            <a:picLocks noChangeAspect="1"/>
          </p:cNvPicPr>
          <p:nvPr/>
        </p:nvPicPr>
        <p:blipFill rotWithShape="1">
          <a:blip r:embed="rId4">
            <a:extLst>
              <a:ext uri="{28A0092B-C50C-407E-A947-70E740481C1C}">
                <a14:useLocalDpi xmlns:a14="http://schemas.microsoft.com/office/drawing/2010/main" val="0"/>
              </a:ext>
            </a:extLst>
          </a:blip>
          <a:srcRect l="27281" t="31087" r="17396" b="7877"/>
          <a:stretch/>
        </p:blipFill>
        <p:spPr>
          <a:xfrm>
            <a:off x="7555438" y="321731"/>
            <a:ext cx="4299127" cy="3166340"/>
          </a:xfrm>
          <a:prstGeom prst="rect">
            <a:avLst/>
          </a:prstGeom>
        </p:spPr>
      </p:pic>
      <p:sp>
        <p:nvSpPr>
          <p:cNvPr id="6" name="Sisällön paikkamerkki 2">
            <a:extLst>
              <a:ext uri="{FF2B5EF4-FFF2-40B4-BE49-F238E27FC236}">
                <a16:creationId xmlns:a16="http://schemas.microsoft.com/office/drawing/2014/main" id="{31A7154B-ED6B-5FB3-6733-A58725FAD833}"/>
              </a:ext>
            </a:extLst>
          </p:cNvPr>
          <p:cNvSpPr>
            <a:spLocks noGrp="1"/>
          </p:cNvSpPr>
          <p:nvPr>
            <p:ph type="body" idx="1"/>
          </p:nvPr>
        </p:nvSpPr>
        <p:spPr>
          <a:xfrm>
            <a:off x="7702644" y="4255407"/>
            <a:ext cx="3958053" cy="1500187"/>
          </a:xfrm>
        </p:spPr>
        <p:txBody>
          <a:bodyPr vert="horz" lIns="91440" tIns="45720" rIns="91440" bIns="45720" rtlCol="0" anchor="t">
            <a:noAutofit/>
          </a:bodyPr>
          <a:lstStyle/>
          <a:p>
            <a:pPr marL="0" indent="0">
              <a:lnSpc>
                <a:spcPct val="100000"/>
              </a:lnSpc>
              <a:buNone/>
            </a:pPr>
            <a:r>
              <a:rPr lang="fi-FI" sz="1600" dirty="0"/>
              <a:t>Vastaus: Suomalaiset syövät vuosittain viljaa jauhoina ja muina viljatuotteina, leipänä ja juomina noin 85 kg henkilöä kohden. Eniten suomalaiset syövät vehnää, jota kuluu noin 50 kg henkilö kohti. Ruista syödään noin 13 kg </a:t>
            </a:r>
            <a:br>
              <a:rPr lang="fi-FI" sz="1600" dirty="0"/>
            </a:br>
            <a:r>
              <a:rPr lang="fi-FI" sz="1600" dirty="0"/>
              <a:t>ja kauraa noin 10 kg vuodessa.</a:t>
            </a:r>
            <a:endParaRPr lang="fi-FI" sz="1400" dirty="0"/>
          </a:p>
        </p:txBody>
      </p:sp>
      <p:grpSp>
        <p:nvGrpSpPr>
          <p:cNvPr id="7" name="Group 6">
            <a:extLst>
              <a:ext uri="{FF2B5EF4-FFF2-40B4-BE49-F238E27FC236}">
                <a16:creationId xmlns:a16="http://schemas.microsoft.com/office/drawing/2014/main" id="{C200402F-0FFE-BA30-7DC3-29F73728A2EF}"/>
              </a:ext>
            </a:extLst>
          </p:cNvPr>
          <p:cNvGrpSpPr/>
          <p:nvPr/>
        </p:nvGrpSpPr>
        <p:grpSpPr>
          <a:xfrm>
            <a:off x="7702644" y="2160528"/>
            <a:ext cx="2926293" cy="1756269"/>
            <a:chOff x="7618847" y="2406345"/>
            <a:chExt cx="2926293" cy="1756269"/>
          </a:xfrm>
        </p:grpSpPr>
        <p:sp>
          <p:nvSpPr>
            <p:cNvPr id="8" name="Puhekupla: Soikea 11">
              <a:extLst>
                <a:ext uri="{FF2B5EF4-FFF2-40B4-BE49-F238E27FC236}">
                  <a16:creationId xmlns:a16="http://schemas.microsoft.com/office/drawing/2014/main" id="{9E358D2D-E8FB-22BF-C26B-49F7883E48FF}"/>
                </a:ext>
              </a:extLst>
            </p:cNvPr>
            <p:cNvSpPr/>
            <p:nvPr/>
          </p:nvSpPr>
          <p:spPr>
            <a:xfrm>
              <a:off x="7624661" y="2406345"/>
              <a:ext cx="2920479" cy="1756269"/>
            </a:xfrm>
            <a:prstGeom prst="wedgeEllipseCallout">
              <a:avLst/>
            </a:prstGeom>
            <a:solidFill>
              <a:srgbClr val="31B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8">
              <a:extLst>
                <a:ext uri="{FF2B5EF4-FFF2-40B4-BE49-F238E27FC236}">
                  <a16:creationId xmlns:a16="http://schemas.microsoft.com/office/drawing/2014/main" id="{A14F918F-A641-639F-D865-E043ECE91BED}"/>
                </a:ext>
              </a:extLst>
            </p:cNvPr>
            <p:cNvSpPr txBox="1"/>
            <p:nvPr/>
          </p:nvSpPr>
          <p:spPr>
            <a:xfrm>
              <a:off x="7618847" y="2736879"/>
              <a:ext cx="2920479" cy="1015663"/>
            </a:xfrm>
            <a:prstGeom prst="rect">
              <a:avLst/>
            </a:prstGeom>
            <a:noFill/>
          </p:spPr>
          <p:txBody>
            <a:bodyPr wrap="square">
              <a:spAutoFit/>
            </a:bodyPr>
            <a:lstStyle/>
            <a:p>
              <a:pPr marL="0" lvl="1" algn="ctr"/>
              <a:r>
                <a:rPr lang="fi-FI" sz="2000" b="1" dirty="0">
                  <a:solidFill>
                    <a:schemeClr val="bg1"/>
                  </a:solidFill>
                  <a:latin typeface="Calibri" panose="020F0502020204030204" pitchFamily="34" charset="0"/>
                  <a:cs typeface="Times New Roman" panose="02020603050405020304" pitchFamily="18" charset="0"/>
                </a:rPr>
                <a:t>Kuinka paljon suomalaiset syövät</a:t>
              </a:r>
              <a:br>
                <a:rPr lang="fi-FI" sz="2000" b="1" dirty="0">
                  <a:solidFill>
                    <a:schemeClr val="bg1"/>
                  </a:solidFill>
                  <a:latin typeface="Calibri" panose="020F0502020204030204" pitchFamily="34" charset="0"/>
                  <a:cs typeface="Times New Roman" panose="02020603050405020304" pitchFamily="18" charset="0"/>
                </a:rPr>
              </a:br>
              <a:r>
                <a:rPr lang="fi-FI" sz="2000" b="1" dirty="0">
                  <a:solidFill>
                    <a:schemeClr val="bg1"/>
                  </a:solidFill>
                  <a:latin typeface="Calibri" panose="020F0502020204030204" pitchFamily="34" charset="0"/>
                  <a:cs typeface="Times New Roman" panose="02020603050405020304" pitchFamily="18" charset="0"/>
                </a:rPr>
                <a:t>viljaa vuosittain?</a:t>
              </a:r>
            </a:p>
          </p:txBody>
        </p:sp>
      </p:grpSp>
      <p:grpSp>
        <p:nvGrpSpPr>
          <p:cNvPr id="14" name="Group 13">
            <a:extLst>
              <a:ext uri="{FF2B5EF4-FFF2-40B4-BE49-F238E27FC236}">
                <a16:creationId xmlns:a16="http://schemas.microsoft.com/office/drawing/2014/main" id="{13F56088-574C-38D1-C499-40AD176F63B9}"/>
              </a:ext>
            </a:extLst>
          </p:cNvPr>
          <p:cNvGrpSpPr/>
          <p:nvPr/>
        </p:nvGrpSpPr>
        <p:grpSpPr>
          <a:xfrm>
            <a:off x="2489598" y="4301166"/>
            <a:ext cx="2920479" cy="1756269"/>
            <a:chOff x="2489598" y="4301166"/>
            <a:chExt cx="2920479" cy="1756269"/>
          </a:xfrm>
        </p:grpSpPr>
        <p:sp>
          <p:nvSpPr>
            <p:cNvPr id="15" name="Puhekupla: Soikea 11">
              <a:extLst>
                <a:ext uri="{FF2B5EF4-FFF2-40B4-BE49-F238E27FC236}">
                  <a16:creationId xmlns:a16="http://schemas.microsoft.com/office/drawing/2014/main" id="{959EA6AA-B81F-AFCA-708C-8D5B4DD26089}"/>
                </a:ext>
              </a:extLst>
            </p:cNvPr>
            <p:cNvSpPr/>
            <p:nvPr/>
          </p:nvSpPr>
          <p:spPr>
            <a:xfrm>
              <a:off x="2489598" y="4301166"/>
              <a:ext cx="2920479" cy="1756269"/>
            </a:xfrm>
            <a:prstGeom prst="wedgeEllipseCallout">
              <a:avLst/>
            </a:prstGeom>
            <a:solidFill>
              <a:srgbClr val="31B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8">
              <a:extLst>
                <a:ext uri="{FF2B5EF4-FFF2-40B4-BE49-F238E27FC236}">
                  <a16:creationId xmlns:a16="http://schemas.microsoft.com/office/drawing/2014/main" id="{D15B0E65-DB38-D7FD-A34D-010D1BAA4646}"/>
                </a:ext>
              </a:extLst>
            </p:cNvPr>
            <p:cNvSpPr txBox="1"/>
            <p:nvPr/>
          </p:nvSpPr>
          <p:spPr>
            <a:xfrm>
              <a:off x="2489598" y="4671468"/>
              <a:ext cx="2920479" cy="1015663"/>
            </a:xfrm>
            <a:prstGeom prst="rect">
              <a:avLst/>
            </a:prstGeom>
            <a:noFill/>
          </p:spPr>
          <p:txBody>
            <a:bodyPr wrap="square">
              <a:spAutoFit/>
            </a:bodyPr>
            <a:lstStyle/>
            <a:p>
              <a:pPr algn="ctr"/>
              <a:r>
                <a:rPr lang="fi-FI"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Tiedätkö mitä muuta Suomen pelloilla viljellään?</a:t>
              </a:r>
            </a:p>
          </p:txBody>
        </p:sp>
      </p:grpSp>
    </p:spTree>
    <p:extLst>
      <p:ext uri="{BB962C8B-B14F-4D97-AF65-F5344CB8AC3E}">
        <p14:creationId xmlns:p14="http://schemas.microsoft.com/office/powerpoint/2010/main" val="37719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7">
            <a:extLst>
              <a:ext uri="{FF2B5EF4-FFF2-40B4-BE49-F238E27FC236}">
                <a16:creationId xmlns:a16="http://schemas.microsoft.com/office/drawing/2014/main" id="{EAD77B51-DE42-A066-73F2-9285F0BC90A8}"/>
              </a:ext>
            </a:extLst>
          </p:cNvPr>
          <p:cNvSpPr/>
          <p:nvPr/>
        </p:nvSpPr>
        <p:spPr>
          <a:xfrm>
            <a:off x="7549116" y="0"/>
            <a:ext cx="4642884"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2"/>
          <a:srcRect l="17549" t="31264" r="19028" b="39273"/>
          <a:stretch/>
        </p:blipFill>
        <p:spPr>
          <a:xfrm>
            <a:off x="9977915" y="5532534"/>
            <a:ext cx="1689830" cy="1110878"/>
          </a:xfrm>
          <a:prstGeom prst="rect">
            <a:avLst/>
          </a:prstGeom>
        </p:spPr>
      </p:pic>
      <p:sp>
        <p:nvSpPr>
          <p:cNvPr id="9" name="Otsikko 1">
            <a:extLst>
              <a:ext uri="{FF2B5EF4-FFF2-40B4-BE49-F238E27FC236}">
                <a16:creationId xmlns:a16="http://schemas.microsoft.com/office/drawing/2014/main" id="{0B45C2A5-0217-02FF-6B3F-950F61009186}"/>
              </a:ext>
            </a:extLst>
          </p:cNvPr>
          <p:cNvSpPr txBox="1">
            <a:spLocks/>
          </p:cNvSpPr>
          <p:nvPr/>
        </p:nvSpPr>
        <p:spPr>
          <a:xfrm>
            <a:off x="518672" y="809693"/>
            <a:ext cx="6798669" cy="130886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dirty="0">
                <a:latin typeface="Cambria" panose="02040503050406030204" pitchFamily="18" charset="0"/>
              </a:rPr>
              <a:t>Vilja on tärkeä</a:t>
            </a:r>
            <a:br>
              <a:rPr lang="fi-FI" dirty="0">
                <a:latin typeface="Cambria" panose="02040503050406030204" pitchFamily="18" charset="0"/>
              </a:rPr>
            </a:br>
            <a:r>
              <a:rPr lang="fi-FI" dirty="0">
                <a:latin typeface="Cambria" panose="02040503050406030204" pitchFamily="18" charset="0"/>
              </a:rPr>
              <a:t>osa ruoantuotantoa</a:t>
            </a:r>
            <a:endParaRPr lang="fi-FI" dirty="0">
              <a:latin typeface="Cambria" panose="02040503050406030204" pitchFamily="18" charset="0"/>
              <a:cs typeface="Arial"/>
            </a:endParaRPr>
          </a:p>
        </p:txBody>
      </p:sp>
      <p:sp>
        <p:nvSpPr>
          <p:cNvPr id="11" name="Sisällön paikkamerkki 2">
            <a:extLst>
              <a:ext uri="{FF2B5EF4-FFF2-40B4-BE49-F238E27FC236}">
                <a16:creationId xmlns:a16="http://schemas.microsoft.com/office/drawing/2014/main" id="{F3B1AEB7-0277-3B72-C707-6CFA5994DA1E}"/>
              </a:ext>
            </a:extLst>
          </p:cNvPr>
          <p:cNvSpPr txBox="1">
            <a:spLocks/>
          </p:cNvSpPr>
          <p:nvPr/>
        </p:nvSpPr>
        <p:spPr>
          <a:xfrm>
            <a:off x="398081" y="2281169"/>
            <a:ext cx="2800525" cy="38068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i-FI" sz="2000" dirty="0"/>
              <a:t>Yli puolet Suomessa viljellystä viljasta päätyy eläinten rehuksi, koska aina viljan laatu ei riitä elintarvikekäyttöön. Eläimille päätyvä vilja on myös hyvälaatuista ja turvallista. Eläinten kautta vilja ravitsee myös ihmisiä maito- ja lihatuotteiden sekä kananmunien muodossa. </a:t>
            </a:r>
          </a:p>
        </p:txBody>
      </p:sp>
      <p:sp>
        <p:nvSpPr>
          <p:cNvPr id="15" name="TextBox 14">
            <a:extLst>
              <a:ext uri="{FF2B5EF4-FFF2-40B4-BE49-F238E27FC236}">
                <a16:creationId xmlns:a16="http://schemas.microsoft.com/office/drawing/2014/main" id="{9BCFDB2D-0BC0-9408-A376-107F93CF72FC}"/>
              </a:ext>
            </a:extLst>
          </p:cNvPr>
          <p:cNvSpPr txBox="1"/>
          <p:nvPr/>
        </p:nvSpPr>
        <p:spPr>
          <a:xfrm>
            <a:off x="7799677" y="458633"/>
            <a:ext cx="3834450" cy="1477328"/>
          </a:xfrm>
          <a:prstGeom prst="rect">
            <a:avLst/>
          </a:prstGeom>
          <a:noFill/>
        </p:spPr>
        <p:txBody>
          <a:bodyPr wrap="square">
            <a:spAutoFit/>
          </a:bodyPr>
          <a:lstStyle/>
          <a:p>
            <a:r>
              <a:rPr lang="fi-FI" sz="1800" dirty="0"/>
              <a:t>Suomen omavaraisuusaste viljan osalta on hyvin lähellä sataa prosenttia, mikä tarkoittaa sitä, että Suomen tuotanto riittää kattamaan suomalaisten kulutuksen. </a:t>
            </a:r>
          </a:p>
        </p:txBody>
      </p:sp>
      <p:grpSp>
        <p:nvGrpSpPr>
          <p:cNvPr id="16" name="Group 15">
            <a:extLst>
              <a:ext uri="{FF2B5EF4-FFF2-40B4-BE49-F238E27FC236}">
                <a16:creationId xmlns:a16="http://schemas.microsoft.com/office/drawing/2014/main" id="{21668532-DD31-59C9-2885-BACE1337ECE0}"/>
              </a:ext>
            </a:extLst>
          </p:cNvPr>
          <p:cNvGrpSpPr/>
          <p:nvPr/>
        </p:nvGrpSpPr>
        <p:grpSpPr>
          <a:xfrm>
            <a:off x="8068947" y="1977215"/>
            <a:ext cx="3295910" cy="1982039"/>
            <a:chOff x="8068947" y="2230754"/>
            <a:chExt cx="3295910" cy="1982039"/>
          </a:xfrm>
        </p:grpSpPr>
        <p:sp>
          <p:nvSpPr>
            <p:cNvPr id="17" name="Puhekupla: Soikea 11">
              <a:extLst>
                <a:ext uri="{FF2B5EF4-FFF2-40B4-BE49-F238E27FC236}">
                  <a16:creationId xmlns:a16="http://schemas.microsoft.com/office/drawing/2014/main" id="{F1CADB4D-F361-9093-6ED8-CBFC60108EA8}"/>
                </a:ext>
              </a:extLst>
            </p:cNvPr>
            <p:cNvSpPr/>
            <p:nvPr/>
          </p:nvSpPr>
          <p:spPr>
            <a:xfrm>
              <a:off x="8068947" y="2230754"/>
              <a:ext cx="3295910" cy="1982039"/>
            </a:xfrm>
            <a:prstGeom prst="wedgeEllipseCallout">
              <a:avLst/>
            </a:prstGeom>
            <a:solidFill>
              <a:srgbClr val="31B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8">
              <a:extLst>
                <a:ext uri="{FF2B5EF4-FFF2-40B4-BE49-F238E27FC236}">
                  <a16:creationId xmlns:a16="http://schemas.microsoft.com/office/drawing/2014/main" id="{9042B6BF-DBF9-0EED-65E1-9A3A3EE03270}"/>
                </a:ext>
              </a:extLst>
            </p:cNvPr>
            <p:cNvSpPr txBox="1"/>
            <p:nvPr/>
          </p:nvSpPr>
          <p:spPr>
            <a:xfrm>
              <a:off x="8175041" y="2845516"/>
              <a:ext cx="3108195" cy="752514"/>
            </a:xfrm>
            <a:prstGeom prst="rect">
              <a:avLst/>
            </a:prstGeom>
            <a:noFill/>
          </p:spPr>
          <p:txBody>
            <a:bodyPr wrap="square">
              <a:spAutoFit/>
            </a:bodyPr>
            <a:lstStyle/>
            <a:p>
              <a:pPr algn="ctr">
                <a:lnSpc>
                  <a:spcPct val="110000"/>
                </a:lnSpc>
              </a:pPr>
              <a:r>
                <a:rPr lang="fi-FI" sz="2000" b="1" dirty="0">
                  <a:solidFill>
                    <a:schemeClr val="bg1"/>
                  </a:solidFill>
                </a:rPr>
                <a:t>Tiedätkö, mitä tarkoitetaan huoltovarmuudella?</a:t>
              </a:r>
            </a:p>
          </p:txBody>
        </p:sp>
      </p:grpSp>
      <p:sp>
        <p:nvSpPr>
          <p:cNvPr id="19" name="TextBox 18">
            <a:extLst>
              <a:ext uri="{FF2B5EF4-FFF2-40B4-BE49-F238E27FC236}">
                <a16:creationId xmlns:a16="http://schemas.microsoft.com/office/drawing/2014/main" id="{76EA2B85-F2A4-9286-78E2-45FC83829F7D}"/>
              </a:ext>
            </a:extLst>
          </p:cNvPr>
          <p:cNvSpPr txBox="1"/>
          <p:nvPr/>
        </p:nvSpPr>
        <p:spPr>
          <a:xfrm>
            <a:off x="7799677" y="4394616"/>
            <a:ext cx="3834450" cy="923330"/>
          </a:xfrm>
          <a:prstGeom prst="rect">
            <a:avLst/>
          </a:prstGeom>
          <a:noFill/>
        </p:spPr>
        <p:txBody>
          <a:bodyPr wrap="square">
            <a:spAutoFit/>
          </a:bodyPr>
          <a:lstStyle/>
          <a:p>
            <a:r>
              <a:rPr lang="fi-FI" sz="1800" dirty="0"/>
              <a:t>Vilja on tärkeä osa Suomen huolto-varmuutta. Suomessa varmuus-varastoidaan leipä- ja siemenviljaa.</a:t>
            </a:r>
            <a:endParaRPr lang="fi-FI" sz="1200" dirty="0"/>
          </a:p>
        </p:txBody>
      </p:sp>
      <p:pic>
        <p:nvPicPr>
          <p:cNvPr id="3" name="Picture Placeholder 5">
            <a:extLst>
              <a:ext uri="{FF2B5EF4-FFF2-40B4-BE49-F238E27FC236}">
                <a16:creationId xmlns:a16="http://schemas.microsoft.com/office/drawing/2014/main" id="{629AF41E-E26F-61EA-2BC0-E36382C62C59}"/>
              </a:ext>
            </a:extLst>
          </p:cNvPr>
          <p:cNvPicPr>
            <a:picLocks noChangeAspect="1"/>
          </p:cNvPicPr>
          <p:nvPr/>
        </p:nvPicPr>
        <p:blipFill rotWithShape="1">
          <a:blip r:embed="rId3"/>
          <a:srcRect l="29240" t="2920" r="20117" b="7116"/>
          <a:stretch/>
        </p:blipFill>
        <p:spPr>
          <a:xfrm>
            <a:off x="3808429" y="2441399"/>
            <a:ext cx="3454722" cy="4093757"/>
          </a:xfrm>
          <a:prstGeom prst="rect">
            <a:avLst/>
          </a:prstGeom>
        </p:spPr>
      </p:pic>
      <p:pic>
        <p:nvPicPr>
          <p:cNvPr id="22" name="Graphic 21" descr="Grain with solid fill">
            <a:extLst>
              <a:ext uri="{FF2B5EF4-FFF2-40B4-BE49-F238E27FC236}">
                <a16:creationId xmlns:a16="http://schemas.microsoft.com/office/drawing/2014/main" id="{5EA8B941-E79D-B454-5D51-EB1044776D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4578" y="5173875"/>
            <a:ext cx="1684125" cy="1684125"/>
          </a:xfrm>
          <a:prstGeom prst="rect">
            <a:avLst/>
          </a:prstGeom>
        </p:spPr>
      </p:pic>
    </p:spTree>
    <p:extLst>
      <p:ext uri="{BB962C8B-B14F-4D97-AF65-F5344CB8AC3E}">
        <p14:creationId xmlns:p14="http://schemas.microsoft.com/office/powerpoint/2010/main" val="386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a field with a tractor&#10;&#10;Description automatically generated">
            <a:extLst>
              <a:ext uri="{FF2B5EF4-FFF2-40B4-BE49-F238E27FC236}">
                <a16:creationId xmlns:a16="http://schemas.microsoft.com/office/drawing/2014/main" id="{91B366CD-9CDA-8AB1-14CF-E43200F074DB}"/>
              </a:ext>
            </a:extLst>
          </p:cNvPr>
          <p:cNvPicPr>
            <a:picLocks noChangeAspect="1"/>
          </p:cNvPicPr>
          <p:nvPr/>
        </p:nvPicPr>
        <p:blipFill rotWithShape="1">
          <a:blip r:embed="rId2"/>
          <a:srcRect l="28413" t="5195" r="28915"/>
          <a:stretch/>
        </p:blipFill>
        <p:spPr>
          <a:xfrm>
            <a:off x="7549116" y="0"/>
            <a:ext cx="4642884" cy="6881146"/>
          </a:xfrm>
          <a:prstGeom prst="rect">
            <a:avLst/>
          </a:prstGeom>
        </p:spPr>
      </p:pic>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3"/>
          <a:srcRect l="17549" t="31264" r="19028" b="39273"/>
          <a:stretch/>
        </p:blipFill>
        <p:spPr>
          <a:xfrm>
            <a:off x="9977915" y="5532534"/>
            <a:ext cx="1689830" cy="1110878"/>
          </a:xfrm>
          <a:prstGeom prst="rect">
            <a:avLst/>
          </a:prstGeom>
        </p:spPr>
      </p:pic>
      <p:sp>
        <p:nvSpPr>
          <p:cNvPr id="4" name="Otsikko 1">
            <a:extLst>
              <a:ext uri="{FF2B5EF4-FFF2-40B4-BE49-F238E27FC236}">
                <a16:creationId xmlns:a16="http://schemas.microsoft.com/office/drawing/2014/main" id="{B1BFA524-7DDC-7A8A-08B6-63AF78B501F5}"/>
              </a:ext>
            </a:extLst>
          </p:cNvPr>
          <p:cNvSpPr txBox="1">
            <a:spLocks/>
          </p:cNvSpPr>
          <p:nvPr/>
        </p:nvSpPr>
        <p:spPr>
          <a:xfrm>
            <a:off x="572529" y="735083"/>
            <a:ext cx="6798669" cy="130886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4400" dirty="0">
              <a:latin typeface="Cambria" panose="02040503050406030204" pitchFamily="18" charset="0"/>
            </a:endParaRPr>
          </a:p>
          <a:p>
            <a:r>
              <a:rPr lang="fi-FI" sz="4800" dirty="0">
                <a:latin typeface="Cambria" panose="02040503050406030204" pitchFamily="18" charset="0"/>
              </a:rPr>
              <a:t>Alkutuotanto</a:t>
            </a:r>
            <a:endParaRPr lang="fi-FI" dirty="0">
              <a:latin typeface="Cambria" panose="02040503050406030204" pitchFamily="18" charset="0"/>
              <a:cs typeface="Arial"/>
            </a:endParaRPr>
          </a:p>
        </p:txBody>
      </p:sp>
      <p:sp>
        <p:nvSpPr>
          <p:cNvPr id="5" name="TextBox 4">
            <a:extLst>
              <a:ext uri="{FF2B5EF4-FFF2-40B4-BE49-F238E27FC236}">
                <a16:creationId xmlns:a16="http://schemas.microsoft.com/office/drawing/2014/main" id="{C88CBC4B-F264-88EC-8E1F-7DD5A21678E8}"/>
              </a:ext>
            </a:extLst>
          </p:cNvPr>
          <p:cNvSpPr txBox="1"/>
          <p:nvPr/>
        </p:nvSpPr>
        <p:spPr>
          <a:xfrm>
            <a:off x="237756" y="2227060"/>
            <a:ext cx="6871549" cy="3447098"/>
          </a:xfrm>
          <a:prstGeom prst="rect">
            <a:avLst/>
          </a:prstGeom>
          <a:noFill/>
        </p:spPr>
        <p:txBody>
          <a:bodyPr wrap="square">
            <a:spAutoFit/>
          </a:bodyPr>
          <a:lstStyle/>
          <a:p>
            <a:pPr marL="285750" indent="-285750">
              <a:spcBef>
                <a:spcPts val="600"/>
              </a:spcBef>
              <a:buFont typeface="Arial" panose="020B0604020202020204" pitchFamily="34" charset="0"/>
              <a:buChar char="•"/>
            </a:pPr>
            <a:r>
              <a:rPr lang="fi-FI" dirty="0">
                <a:latin typeface="Calibri" panose="020F0502020204030204" pitchFamily="34" charset="0"/>
                <a:ea typeface="Calibri" panose="020F0502020204030204" pitchFamily="34" charset="0"/>
              </a:rPr>
              <a:t>V</a:t>
            </a:r>
            <a:r>
              <a:rPr lang="fi-FI" sz="1800" dirty="0">
                <a:effectLst/>
                <a:latin typeface="Calibri" panose="020F0502020204030204" pitchFamily="34" charset="0"/>
                <a:ea typeface="Calibri" panose="020F0502020204030204" pitchFamily="34" charset="0"/>
              </a:rPr>
              <a:t>iljalajikkeita on sekä kevät- että syyskylvöisiä. Suomessa käytetään pääasiassa kevätlajikkeita johtuen lyhyestä kasvukaudesta. </a:t>
            </a:r>
            <a:endParaRPr lang="fi-FI" dirty="0">
              <a:effectLst/>
              <a:latin typeface="+mn-lt"/>
              <a:ea typeface="Calibri" panose="020F0502020204030204" pitchFamily="34" charset="0"/>
            </a:endParaRPr>
          </a:p>
          <a:p>
            <a:pPr marL="285750" indent="-285750">
              <a:spcBef>
                <a:spcPts val="600"/>
              </a:spcBef>
              <a:buFont typeface="Arial" panose="020B0604020202020204" pitchFamily="34" charset="0"/>
              <a:buChar char="•"/>
            </a:pPr>
            <a:r>
              <a:rPr lang="fi-FI" dirty="0">
                <a:effectLst/>
                <a:latin typeface="+mn-lt"/>
                <a:ea typeface="Calibri" panose="020F0502020204030204" pitchFamily="34" charset="0"/>
              </a:rPr>
              <a:t>Viljelykausi alkaa toukotöillä huhti-toukokuussa. </a:t>
            </a:r>
            <a:r>
              <a:rPr lang="fi-FI" dirty="0">
                <a:latin typeface="+mn-lt"/>
                <a:ea typeface="Calibri" panose="020F0502020204030204" pitchFamily="34" charset="0"/>
              </a:rPr>
              <a:t>T</a:t>
            </a:r>
            <a:r>
              <a:rPr lang="fi-FI" dirty="0">
                <a:effectLst/>
                <a:latin typeface="+mn-lt"/>
                <a:ea typeface="Calibri" panose="020F0502020204030204" pitchFamily="34" charset="0"/>
              </a:rPr>
              <a:t>oukotöihin kuuluu yleensä maan muokkaaminen ja kevätviljojen kylvö. </a:t>
            </a:r>
          </a:p>
          <a:p>
            <a:pPr marL="285750" indent="-285750">
              <a:spcBef>
                <a:spcPts val="600"/>
              </a:spcBef>
              <a:buFont typeface="Arial" panose="020B0604020202020204" pitchFamily="34" charset="0"/>
              <a:buChar char="•"/>
            </a:pPr>
            <a:r>
              <a:rPr lang="fi-FI" dirty="0">
                <a:effectLst/>
                <a:latin typeface="+mn-lt"/>
                <a:ea typeface="Calibri" panose="020F0502020204030204" pitchFamily="34" charset="0"/>
              </a:rPr>
              <a:t>Rikkakasvien sekä kasvitautien ja -tuhoojien torjumiseksi käytetään tarvittaessa kasvinsuojeluaineita. </a:t>
            </a:r>
          </a:p>
          <a:p>
            <a:pPr marL="285750" indent="-285750">
              <a:spcBef>
                <a:spcPts val="600"/>
              </a:spcBef>
              <a:buFont typeface="Arial" panose="020B0604020202020204" pitchFamily="34" charset="0"/>
              <a:buChar char="•"/>
            </a:pPr>
            <a:r>
              <a:rPr lang="fi-FI" dirty="0">
                <a:effectLst/>
                <a:latin typeface="+mn-lt"/>
                <a:ea typeface="Calibri" panose="020F0502020204030204" pitchFamily="34" charset="0"/>
              </a:rPr>
              <a:t>Sadonkorjuu aloitetaan, kun vilja on tuleentunut</a:t>
            </a:r>
            <a:r>
              <a:rPr lang="fi-FI" dirty="0">
                <a:ea typeface="Calibri" panose="020F0502020204030204" pitchFamily="34" charset="0"/>
              </a:rPr>
              <a:t> </a:t>
            </a:r>
            <a:br>
              <a:rPr lang="fi-FI" dirty="0">
                <a:ea typeface="Calibri" panose="020F0502020204030204" pitchFamily="34" charset="0"/>
              </a:rPr>
            </a:br>
            <a:r>
              <a:rPr lang="fi-FI" dirty="0">
                <a:effectLst/>
                <a:latin typeface="+mn-lt"/>
                <a:ea typeface="Calibri" panose="020F0502020204030204" pitchFamily="34" charset="0"/>
              </a:rPr>
              <a:t>eli kun </a:t>
            </a:r>
            <a:r>
              <a:rPr lang="fi-FI" dirty="0">
                <a:ea typeface="Calibri" panose="020F0502020204030204" pitchFamily="34" charset="0"/>
              </a:rPr>
              <a:t>viljan</a:t>
            </a:r>
            <a:r>
              <a:rPr lang="fi-FI" dirty="0">
                <a:effectLst/>
                <a:latin typeface="+mn-lt"/>
                <a:ea typeface="Calibri" panose="020F0502020204030204" pitchFamily="34" charset="0"/>
              </a:rPr>
              <a:t> kasvu on päättynyt. </a:t>
            </a:r>
            <a:r>
              <a:rPr lang="fi-FI" dirty="0">
                <a:ea typeface="Calibri" panose="020F0502020204030204" pitchFamily="34" charset="0"/>
              </a:rPr>
              <a:t>K</a:t>
            </a:r>
            <a:r>
              <a:rPr lang="fi-FI" dirty="0">
                <a:effectLst/>
                <a:latin typeface="+mn-lt"/>
                <a:ea typeface="Calibri" panose="020F0502020204030204" pitchFamily="34" charset="0"/>
              </a:rPr>
              <a:t>orjattu sato jää</a:t>
            </a:r>
            <a:br>
              <a:rPr lang="fi-FI" dirty="0">
                <a:effectLst/>
                <a:latin typeface="+mn-lt"/>
                <a:ea typeface="Calibri" panose="020F0502020204030204" pitchFamily="34" charset="0"/>
              </a:rPr>
            </a:br>
            <a:r>
              <a:rPr lang="fi-FI" dirty="0">
                <a:effectLst/>
                <a:latin typeface="+mn-lt"/>
                <a:ea typeface="Calibri" panose="020F0502020204030204" pitchFamily="34" charset="0"/>
              </a:rPr>
              <a:t>Suomessa hieman kosteaksi, minkä takia se kuivataan</a:t>
            </a:r>
            <a:br>
              <a:rPr lang="fi-FI" dirty="0">
                <a:effectLst/>
                <a:latin typeface="+mn-lt"/>
                <a:ea typeface="Calibri" panose="020F0502020204030204" pitchFamily="34" charset="0"/>
              </a:rPr>
            </a:br>
            <a:r>
              <a:rPr lang="fi-FI" dirty="0">
                <a:effectLst/>
                <a:latin typeface="+mn-lt"/>
                <a:ea typeface="Calibri" panose="020F0502020204030204" pitchFamily="34" charset="0"/>
              </a:rPr>
              <a:t>korjuun jälkeen viljankuivureissa. </a:t>
            </a:r>
          </a:p>
          <a:p>
            <a:pPr marL="285750" indent="-285750">
              <a:spcBef>
                <a:spcPts val="600"/>
              </a:spcBef>
              <a:buFont typeface="Arial" panose="020B0604020202020204" pitchFamily="34" charset="0"/>
              <a:buChar char="•"/>
            </a:pPr>
            <a:r>
              <a:rPr lang="fi-FI" dirty="0">
                <a:latin typeface="+mn-lt"/>
              </a:rPr>
              <a:t>Syksyllä kylvetään syysviljoja, kuten syysvehnää ja syysruista.</a:t>
            </a:r>
          </a:p>
        </p:txBody>
      </p:sp>
      <p:grpSp>
        <p:nvGrpSpPr>
          <p:cNvPr id="6" name="Group 5">
            <a:extLst>
              <a:ext uri="{FF2B5EF4-FFF2-40B4-BE49-F238E27FC236}">
                <a16:creationId xmlns:a16="http://schemas.microsoft.com/office/drawing/2014/main" id="{106868A0-9428-4443-869F-3B39BA424F3A}"/>
              </a:ext>
            </a:extLst>
          </p:cNvPr>
          <p:cNvGrpSpPr/>
          <p:nvPr/>
        </p:nvGrpSpPr>
        <p:grpSpPr>
          <a:xfrm>
            <a:off x="6150297" y="4087889"/>
            <a:ext cx="3295910" cy="1982039"/>
            <a:chOff x="6187440" y="4087889"/>
            <a:chExt cx="3295910" cy="1982039"/>
          </a:xfrm>
        </p:grpSpPr>
        <p:sp>
          <p:nvSpPr>
            <p:cNvPr id="7" name="Puhekupla: Soikea 11">
              <a:extLst>
                <a:ext uri="{FF2B5EF4-FFF2-40B4-BE49-F238E27FC236}">
                  <a16:creationId xmlns:a16="http://schemas.microsoft.com/office/drawing/2014/main" id="{34B2B2B1-2A47-3521-448C-7F69F4FD50E9}"/>
                </a:ext>
              </a:extLst>
            </p:cNvPr>
            <p:cNvSpPr/>
            <p:nvPr/>
          </p:nvSpPr>
          <p:spPr>
            <a:xfrm>
              <a:off x="6187440" y="4087889"/>
              <a:ext cx="3295910" cy="1982039"/>
            </a:xfrm>
            <a:prstGeom prst="wedgeEllipseCallout">
              <a:avLst/>
            </a:prstGeom>
            <a:solidFill>
              <a:srgbClr val="31B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8">
              <a:extLst>
                <a:ext uri="{FF2B5EF4-FFF2-40B4-BE49-F238E27FC236}">
                  <a16:creationId xmlns:a16="http://schemas.microsoft.com/office/drawing/2014/main" id="{B42EA318-1518-C1A2-07FD-BC5DB9EFFE12}"/>
                </a:ext>
              </a:extLst>
            </p:cNvPr>
            <p:cNvSpPr txBox="1"/>
            <p:nvPr/>
          </p:nvSpPr>
          <p:spPr>
            <a:xfrm>
              <a:off x="6281297" y="4562838"/>
              <a:ext cx="3108195" cy="1091068"/>
            </a:xfrm>
            <a:prstGeom prst="rect">
              <a:avLst/>
            </a:prstGeom>
            <a:noFill/>
          </p:spPr>
          <p:txBody>
            <a:bodyPr wrap="square">
              <a:spAutoFit/>
            </a:bodyPr>
            <a:lstStyle/>
            <a:p>
              <a:pPr algn="ctr">
                <a:lnSpc>
                  <a:spcPct val="110000"/>
                </a:lnSpc>
              </a:pPr>
              <a:r>
                <a:rPr lang="fi-FI" sz="2000" b="1" dirty="0">
                  <a:solidFill>
                    <a:schemeClr val="bg1"/>
                  </a:solidFill>
                  <a:latin typeface="+mn-lt"/>
                </a:rPr>
                <a:t>Kertaa viljan viljelyn vaiheet Perttu Hyvärisen johdolla!</a:t>
              </a:r>
              <a:endParaRPr lang="fi-FI" sz="2000" b="1" dirty="0">
                <a:solidFill>
                  <a:schemeClr val="bg1"/>
                </a:solidFill>
              </a:endParaRPr>
            </a:p>
          </p:txBody>
        </p:sp>
      </p:grpSp>
    </p:spTree>
    <p:extLst>
      <p:ext uri="{BB962C8B-B14F-4D97-AF65-F5344CB8AC3E}">
        <p14:creationId xmlns:p14="http://schemas.microsoft.com/office/powerpoint/2010/main" val="292725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7">
            <a:extLst>
              <a:ext uri="{FF2B5EF4-FFF2-40B4-BE49-F238E27FC236}">
                <a16:creationId xmlns:a16="http://schemas.microsoft.com/office/drawing/2014/main" id="{B667FE56-2E6F-3953-85AC-8C18C24EADD0}"/>
              </a:ext>
            </a:extLst>
          </p:cNvPr>
          <p:cNvSpPr/>
          <p:nvPr/>
        </p:nvSpPr>
        <p:spPr>
          <a:xfrm>
            <a:off x="7549116" y="0"/>
            <a:ext cx="46428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2"/>
          <a:srcRect l="17549" t="31264" r="19028" b="39273"/>
          <a:stretch/>
        </p:blipFill>
        <p:spPr>
          <a:xfrm>
            <a:off x="9977915" y="5532534"/>
            <a:ext cx="1689830" cy="1110878"/>
          </a:xfrm>
          <a:prstGeom prst="rect">
            <a:avLst/>
          </a:prstGeom>
        </p:spPr>
      </p:pic>
      <p:sp>
        <p:nvSpPr>
          <p:cNvPr id="4" name="Otsikko 1">
            <a:extLst>
              <a:ext uri="{FF2B5EF4-FFF2-40B4-BE49-F238E27FC236}">
                <a16:creationId xmlns:a16="http://schemas.microsoft.com/office/drawing/2014/main" id="{B1BFA524-7DDC-7A8A-08B6-63AF78B501F5}"/>
              </a:ext>
            </a:extLst>
          </p:cNvPr>
          <p:cNvSpPr txBox="1">
            <a:spLocks/>
          </p:cNvSpPr>
          <p:nvPr/>
        </p:nvSpPr>
        <p:spPr>
          <a:xfrm>
            <a:off x="572529" y="735083"/>
            <a:ext cx="6798669" cy="1308862"/>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4400" dirty="0">
              <a:latin typeface="Cambria" panose="02040503050406030204" pitchFamily="18" charset="0"/>
            </a:endParaRPr>
          </a:p>
          <a:p>
            <a:r>
              <a:rPr lang="fi-FI" sz="4800" dirty="0">
                <a:latin typeface="Cambria" panose="02040503050406030204" pitchFamily="18" charset="0"/>
              </a:rPr>
              <a:t>Elintarviketeollisuus</a:t>
            </a:r>
            <a:endParaRPr lang="fi-FI" dirty="0">
              <a:latin typeface="Cambria" panose="02040503050406030204" pitchFamily="18" charset="0"/>
              <a:cs typeface="Arial"/>
            </a:endParaRPr>
          </a:p>
        </p:txBody>
      </p:sp>
      <p:sp>
        <p:nvSpPr>
          <p:cNvPr id="9" name="TextBox 8">
            <a:extLst>
              <a:ext uri="{FF2B5EF4-FFF2-40B4-BE49-F238E27FC236}">
                <a16:creationId xmlns:a16="http://schemas.microsoft.com/office/drawing/2014/main" id="{42CF148D-D516-1604-BD31-9EDF6477211C}"/>
              </a:ext>
            </a:extLst>
          </p:cNvPr>
          <p:cNvSpPr txBox="1"/>
          <p:nvPr/>
        </p:nvSpPr>
        <p:spPr>
          <a:xfrm>
            <a:off x="7694834" y="623431"/>
            <a:ext cx="3972910" cy="5109091"/>
          </a:xfrm>
          <a:prstGeom prst="rect">
            <a:avLst/>
          </a:prstGeom>
          <a:noFill/>
        </p:spPr>
        <p:txBody>
          <a:bodyPr wrap="square">
            <a:spAutoFit/>
          </a:bodyPr>
          <a:lstStyle/>
          <a:p>
            <a:pPr marL="285750" indent="-285750">
              <a:lnSpc>
                <a:spcPct val="100000"/>
              </a:lnSpc>
              <a:spcAft>
                <a:spcPts val="1200"/>
              </a:spcAft>
              <a:buFont typeface="Arial" panose="020B0604020202020204" pitchFamily="34" charset="0"/>
              <a:buChar char="•"/>
            </a:pPr>
            <a:r>
              <a:rPr lang="fi-FI" sz="1800" kern="100" dirty="0">
                <a:latin typeface="+mn-lt"/>
                <a:ea typeface="Calibri" panose="020F0502020204030204" pitchFamily="34" charset="0"/>
                <a:cs typeface="Times New Roman" panose="02020603050405020304" pitchFamily="18" charset="0"/>
              </a:rPr>
              <a:t>Suomessa on 6 suurta myllyä ja kymmeniä pienempiä myllyjä.</a:t>
            </a:r>
          </a:p>
          <a:p>
            <a:pPr marL="285750" indent="-285750">
              <a:lnSpc>
                <a:spcPct val="100000"/>
              </a:lnSpc>
              <a:spcAft>
                <a:spcPts val="1200"/>
              </a:spcAft>
              <a:buFont typeface="Arial" panose="020B0604020202020204" pitchFamily="34" charset="0"/>
              <a:buChar char="•"/>
            </a:pPr>
            <a:r>
              <a:rPr lang="fi-FI" sz="1800" kern="100" dirty="0">
                <a:latin typeface="+mn-lt"/>
                <a:ea typeface="Calibri" panose="020F0502020204030204" pitchFamily="34" charset="0"/>
                <a:cs typeface="Times New Roman" panose="02020603050405020304" pitchFamily="18" charset="0"/>
              </a:rPr>
              <a:t>Myllyissä vilja jauhetaan ja siitä valmistetaan kymmeniä erilaisia viljatuotteita: jauhoja, leseitä, hiutaleita ja suurimoita. Näistä elintarvikeyritykset sitten jalostavat muita tuotteita, kuten leipää, leivonnaisia, pastaa </a:t>
            </a:r>
            <a:r>
              <a:rPr lang="fi-FI" kern="100" dirty="0">
                <a:ea typeface="Calibri" panose="020F0502020204030204" pitchFamily="34" charset="0"/>
                <a:cs typeface="Times New Roman" panose="02020603050405020304" pitchFamily="18" charset="0"/>
              </a:rPr>
              <a:t>tai</a:t>
            </a:r>
            <a:r>
              <a:rPr lang="fi-FI" sz="1800" kern="100" dirty="0">
                <a:latin typeface="+mn-lt"/>
                <a:ea typeface="Calibri" panose="020F0502020204030204" pitchFamily="34" charset="0"/>
                <a:cs typeface="Times New Roman" panose="02020603050405020304" pitchFamily="18" charset="0"/>
              </a:rPr>
              <a:t> vaikkapa kaurajuomaa. </a:t>
            </a:r>
          </a:p>
          <a:p>
            <a:pPr marL="285750" indent="-285750">
              <a:lnSpc>
                <a:spcPct val="100000"/>
              </a:lnSpc>
              <a:spcAft>
                <a:spcPts val="1200"/>
              </a:spcAft>
              <a:buFont typeface="Arial" panose="020B0604020202020204" pitchFamily="34" charset="0"/>
              <a:buChar char="•"/>
            </a:pPr>
            <a:r>
              <a:rPr lang="fi-FI" sz="1800" kern="100" dirty="0">
                <a:effectLst/>
                <a:latin typeface="+mn-lt"/>
                <a:ea typeface="Calibri" panose="020F0502020204030204" pitchFamily="34" charset="0"/>
                <a:cs typeface="Times New Roman" panose="02020603050405020304" pitchFamily="18" charset="0"/>
              </a:rPr>
              <a:t>Viljaa ja sen sivuvirtoja (muu kuin </a:t>
            </a:r>
            <a:r>
              <a:rPr lang="fi-FI" kern="100" dirty="0">
                <a:ea typeface="Calibri" panose="020F0502020204030204" pitchFamily="34" charset="0"/>
                <a:cs typeface="Times New Roman" panose="02020603050405020304" pitchFamily="18" charset="0"/>
              </a:rPr>
              <a:t>ihmisten ruoaksi menevä osa viljasta)</a:t>
            </a:r>
            <a:r>
              <a:rPr lang="fi-FI" sz="1800" kern="100" dirty="0">
                <a:effectLst/>
                <a:latin typeface="+mn-lt"/>
                <a:ea typeface="Calibri" panose="020F0502020204030204" pitchFamily="34" charset="0"/>
                <a:cs typeface="Times New Roman" panose="02020603050405020304" pitchFamily="18" charset="0"/>
              </a:rPr>
              <a:t> voidaan hyödyntää myös muualla kuin elintarviketeollisuudessa, esimerkiksi kauraa hyödynnetään ruoan lisäksi kosmetiikassa </a:t>
            </a:r>
            <a:r>
              <a:rPr lang="fi-FI" sz="1800" kern="100">
                <a:effectLst/>
                <a:latin typeface="+mn-lt"/>
                <a:ea typeface="Calibri" panose="020F0502020204030204" pitchFamily="34" charset="0"/>
                <a:cs typeface="Times New Roman" panose="02020603050405020304" pitchFamily="18" charset="0"/>
              </a:rPr>
              <a:t>ja pakkausteollisuudessa. </a:t>
            </a:r>
            <a:endParaRPr lang="fi-FI" sz="1800" kern="100" dirty="0">
              <a:effectLst/>
              <a:latin typeface="+mn-lt"/>
              <a:ea typeface="Calibri" panose="020F0502020204030204" pitchFamily="34" charset="0"/>
              <a:cs typeface="Times New Roman" panose="02020603050405020304" pitchFamily="18" charset="0"/>
            </a:endParaRPr>
          </a:p>
        </p:txBody>
      </p:sp>
      <p:pic>
        <p:nvPicPr>
          <p:cNvPr id="6" name="Kuva 5" descr="Kuva, joka sisältää kohteen vaate, sisä-, henkilö, Työ&#10;&#10;Kuvaus luotu automaattisesti">
            <a:extLst>
              <a:ext uri="{FF2B5EF4-FFF2-40B4-BE49-F238E27FC236}">
                <a16:creationId xmlns:a16="http://schemas.microsoft.com/office/drawing/2014/main" id="{CD9AA41D-24E4-1C60-E72B-290519459E7A}"/>
              </a:ext>
            </a:extLst>
          </p:cNvPr>
          <p:cNvPicPr>
            <a:picLocks noChangeAspect="1"/>
          </p:cNvPicPr>
          <p:nvPr/>
        </p:nvPicPr>
        <p:blipFill>
          <a:blip r:embed="rId3"/>
          <a:stretch>
            <a:fillRect/>
          </a:stretch>
        </p:blipFill>
        <p:spPr>
          <a:xfrm>
            <a:off x="572529" y="2276668"/>
            <a:ext cx="6136181" cy="4090787"/>
          </a:xfrm>
          <a:prstGeom prst="rect">
            <a:avLst/>
          </a:prstGeom>
        </p:spPr>
      </p:pic>
    </p:spTree>
    <p:extLst>
      <p:ext uri="{BB962C8B-B14F-4D97-AF65-F5344CB8AC3E}">
        <p14:creationId xmlns:p14="http://schemas.microsoft.com/office/powerpoint/2010/main" val="1810841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und object with a black background&#10;&#10;Description automatically generated">
            <a:extLst>
              <a:ext uri="{FF2B5EF4-FFF2-40B4-BE49-F238E27FC236}">
                <a16:creationId xmlns:a16="http://schemas.microsoft.com/office/drawing/2014/main" id="{D22F2094-2108-A3F4-7842-F1EA152804CB}"/>
              </a:ext>
            </a:extLst>
          </p:cNvPr>
          <p:cNvPicPr>
            <a:picLocks noChangeAspect="1"/>
          </p:cNvPicPr>
          <p:nvPr/>
        </p:nvPicPr>
        <p:blipFill>
          <a:blip r:embed="rId2"/>
          <a:stretch>
            <a:fillRect/>
          </a:stretch>
        </p:blipFill>
        <p:spPr>
          <a:xfrm rot="20507353">
            <a:off x="3802069" y="1196441"/>
            <a:ext cx="1430519" cy="1208039"/>
          </a:xfrm>
          <a:prstGeom prst="rect">
            <a:avLst/>
          </a:prstGeom>
        </p:spPr>
      </p:pic>
      <p:pic>
        <p:nvPicPr>
          <p:cNvPr id="9" name="Picture 8" descr="A bag of food in a bag&#10;&#10;Description automatically generated">
            <a:extLst>
              <a:ext uri="{FF2B5EF4-FFF2-40B4-BE49-F238E27FC236}">
                <a16:creationId xmlns:a16="http://schemas.microsoft.com/office/drawing/2014/main" id="{B274E637-B720-287A-3AD7-78F3B65BDB4B}"/>
              </a:ext>
            </a:extLst>
          </p:cNvPr>
          <p:cNvPicPr>
            <a:picLocks noChangeAspect="1"/>
          </p:cNvPicPr>
          <p:nvPr/>
        </p:nvPicPr>
        <p:blipFill>
          <a:blip r:embed="rId3"/>
          <a:stretch>
            <a:fillRect/>
          </a:stretch>
        </p:blipFill>
        <p:spPr>
          <a:xfrm rot="20376304">
            <a:off x="3917632" y="3086896"/>
            <a:ext cx="2098880" cy="3412813"/>
          </a:xfrm>
          <a:prstGeom prst="rect">
            <a:avLst/>
          </a:prstGeom>
        </p:spPr>
      </p:pic>
      <p:pic>
        <p:nvPicPr>
          <p:cNvPr id="4" name="Picture 3" descr="A person and person holding bread&#10;&#10;Description automatically generated">
            <a:extLst>
              <a:ext uri="{FF2B5EF4-FFF2-40B4-BE49-F238E27FC236}">
                <a16:creationId xmlns:a16="http://schemas.microsoft.com/office/drawing/2014/main" id="{3C2B3144-BC97-132C-85E6-FE26BF8DE2F4}"/>
              </a:ext>
            </a:extLst>
          </p:cNvPr>
          <p:cNvPicPr>
            <a:picLocks noChangeAspect="1"/>
          </p:cNvPicPr>
          <p:nvPr/>
        </p:nvPicPr>
        <p:blipFill rotWithShape="1">
          <a:blip r:embed="rId4">
            <a:extLst>
              <a:ext uri="{28A0092B-C50C-407E-A947-70E740481C1C}">
                <a14:useLocalDpi xmlns:a14="http://schemas.microsoft.com/office/drawing/2010/main" val="0"/>
              </a:ext>
            </a:extLst>
          </a:blip>
          <a:srcRect l="47444" r="12884" b="25688"/>
          <a:stretch/>
        </p:blipFill>
        <p:spPr>
          <a:xfrm>
            <a:off x="6688182" y="0"/>
            <a:ext cx="5503818" cy="6874503"/>
          </a:xfrm>
          <a:prstGeom prst="rect">
            <a:avLst/>
          </a:prstGeom>
        </p:spPr>
      </p:pic>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5"/>
          <a:srcRect l="17549" t="31264" r="19028" b="39273"/>
          <a:stretch/>
        </p:blipFill>
        <p:spPr>
          <a:xfrm>
            <a:off x="9977915" y="5532534"/>
            <a:ext cx="1689830" cy="1110878"/>
          </a:xfrm>
          <a:prstGeom prst="rect">
            <a:avLst/>
          </a:prstGeom>
        </p:spPr>
      </p:pic>
      <p:sp>
        <p:nvSpPr>
          <p:cNvPr id="3" name="Otsikko 1">
            <a:extLst>
              <a:ext uri="{FF2B5EF4-FFF2-40B4-BE49-F238E27FC236}">
                <a16:creationId xmlns:a16="http://schemas.microsoft.com/office/drawing/2014/main" id="{663C1BE0-9B4C-F6F6-19D6-D9747393913C}"/>
              </a:ext>
            </a:extLst>
          </p:cNvPr>
          <p:cNvSpPr txBox="1">
            <a:spLocks/>
          </p:cNvSpPr>
          <p:nvPr/>
        </p:nvSpPr>
        <p:spPr>
          <a:xfrm>
            <a:off x="524254" y="1003166"/>
            <a:ext cx="3255991" cy="1308862"/>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5400" dirty="0">
                <a:latin typeface="Cambria" panose="02040503050406030204" pitchFamily="18" charset="0"/>
              </a:rPr>
              <a:t>Kauppa</a:t>
            </a:r>
            <a:endParaRPr lang="fi-FI" sz="5400" dirty="0">
              <a:latin typeface="Cambria" panose="02040503050406030204" pitchFamily="18" charset="0"/>
              <a:cs typeface="Arial"/>
            </a:endParaRPr>
          </a:p>
        </p:txBody>
      </p:sp>
      <p:sp>
        <p:nvSpPr>
          <p:cNvPr id="5" name="TextBox 4">
            <a:extLst>
              <a:ext uri="{FF2B5EF4-FFF2-40B4-BE49-F238E27FC236}">
                <a16:creationId xmlns:a16="http://schemas.microsoft.com/office/drawing/2014/main" id="{311A8AC4-6786-F728-7DA9-B5F17E051EFC}"/>
              </a:ext>
            </a:extLst>
          </p:cNvPr>
          <p:cNvSpPr txBox="1"/>
          <p:nvPr/>
        </p:nvSpPr>
        <p:spPr>
          <a:xfrm>
            <a:off x="524254" y="2746081"/>
            <a:ext cx="2863380" cy="2031325"/>
          </a:xfrm>
          <a:prstGeom prst="rect">
            <a:avLst/>
          </a:prstGeom>
          <a:noFill/>
        </p:spPr>
        <p:txBody>
          <a:bodyPr wrap="square">
            <a:spAutoFit/>
          </a:bodyPr>
          <a:lstStyle/>
          <a:p>
            <a:r>
              <a:rPr lang="fi-FI" kern="100" dirty="0">
                <a:ea typeface="Calibri" panose="020F0502020204030204" pitchFamily="34" charset="0"/>
                <a:cs typeface="Times New Roman" panose="02020603050405020304" pitchFamily="18" charset="0"/>
              </a:rPr>
              <a:t>Viljatuotteiden valikoimassa näkyy paikallisuus. </a:t>
            </a:r>
            <a:br>
              <a:rPr lang="fi-FI" kern="100" dirty="0">
                <a:ea typeface="Calibri" panose="020F0502020204030204" pitchFamily="34" charset="0"/>
                <a:cs typeface="Times New Roman" panose="02020603050405020304" pitchFamily="18" charset="0"/>
              </a:rPr>
            </a:br>
            <a:r>
              <a:rPr lang="fi-FI" kern="100" dirty="0">
                <a:ea typeface="Calibri" panose="020F0502020204030204" pitchFamily="34" charset="0"/>
                <a:cs typeface="Times New Roman" panose="02020603050405020304" pitchFamily="18" charset="0"/>
              </a:rPr>
              <a:t>Koko maassa tunnettujen tuotteiden lisäksi kauppojen hyllyiltä löytyy usein paikallisten myllyjen ja leipomoiden tuotteita.</a:t>
            </a:r>
          </a:p>
        </p:txBody>
      </p:sp>
      <p:grpSp>
        <p:nvGrpSpPr>
          <p:cNvPr id="6" name="Group 5">
            <a:extLst>
              <a:ext uri="{FF2B5EF4-FFF2-40B4-BE49-F238E27FC236}">
                <a16:creationId xmlns:a16="http://schemas.microsoft.com/office/drawing/2014/main" id="{AC474C47-D31A-A225-C576-86004F86DF78}"/>
              </a:ext>
            </a:extLst>
          </p:cNvPr>
          <p:cNvGrpSpPr/>
          <p:nvPr/>
        </p:nvGrpSpPr>
        <p:grpSpPr>
          <a:xfrm>
            <a:off x="4649160" y="1299228"/>
            <a:ext cx="3484646" cy="2138021"/>
            <a:chOff x="4805428" y="1743395"/>
            <a:chExt cx="3083462" cy="1854281"/>
          </a:xfrm>
        </p:grpSpPr>
        <p:sp>
          <p:nvSpPr>
            <p:cNvPr id="7" name="Puhekupla: Soikea 11">
              <a:extLst>
                <a:ext uri="{FF2B5EF4-FFF2-40B4-BE49-F238E27FC236}">
                  <a16:creationId xmlns:a16="http://schemas.microsoft.com/office/drawing/2014/main" id="{53FC5D6D-CE8E-2FEA-2843-C2051D5CBC2B}"/>
                </a:ext>
              </a:extLst>
            </p:cNvPr>
            <p:cNvSpPr/>
            <p:nvPr/>
          </p:nvSpPr>
          <p:spPr>
            <a:xfrm>
              <a:off x="4805428" y="1743395"/>
              <a:ext cx="3083462" cy="1854281"/>
            </a:xfrm>
            <a:prstGeom prst="wedgeEllipseCallout">
              <a:avLst/>
            </a:prstGeom>
            <a:solidFill>
              <a:srgbClr val="31B4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kstiruutu 8">
              <a:extLst>
                <a:ext uri="{FF2B5EF4-FFF2-40B4-BE49-F238E27FC236}">
                  <a16:creationId xmlns:a16="http://schemas.microsoft.com/office/drawing/2014/main" id="{2B07DB44-C5ED-C007-DFAF-AED3C04FCA9B}"/>
                </a:ext>
              </a:extLst>
            </p:cNvPr>
            <p:cNvSpPr txBox="1"/>
            <p:nvPr/>
          </p:nvSpPr>
          <p:spPr>
            <a:xfrm>
              <a:off x="4893113" y="2244944"/>
              <a:ext cx="2920479" cy="88087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1" i="0" u="none" strike="noStrike" kern="1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rPr>
                <a:t>Tiedätkö jonkin oman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1" i="0" u="none" strike="noStrike" kern="1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rPr>
                <a:t>alueesi paikallisen erikoisuuden?</a:t>
              </a:r>
            </a:p>
          </p:txBody>
        </p:sp>
      </p:grpSp>
      <p:pic>
        <p:nvPicPr>
          <p:cNvPr id="19" name="Picture 18" descr="A round object with a black background&#10;&#10;Description automatically generated">
            <a:extLst>
              <a:ext uri="{FF2B5EF4-FFF2-40B4-BE49-F238E27FC236}">
                <a16:creationId xmlns:a16="http://schemas.microsoft.com/office/drawing/2014/main" id="{0358BDDD-8875-5857-01ED-0917881B84A2}"/>
              </a:ext>
            </a:extLst>
          </p:cNvPr>
          <p:cNvPicPr>
            <a:picLocks noChangeAspect="1"/>
          </p:cNvPicPr>
          <p:nvPr/>
        </p:nvPicPr>
        <p:blipFill>
          <a:blip r:embed="rId2"/>
          <a:stretch>
            <a:fillRect/>
          </a:stretch>
        </p:blipFill>
        <p:spPr>
          <a:xfrm rot="905336">
            <a:off x="4838235" y="279752"/>
            <a:ext cx="1235435" cy="1043295"/>
          </a:xfrm>
          <a:prstGeom prst="rect">
            <a:avLst/>
          </a:prstGeom>
        </p:spPr>
      </p:pic>
    </p:spTree>
    <p:extLst>
      <p:ext uri="{BB962C8B-B14F-4D97-AF65-F5344CB8AC3E}">
        <p14:creationId xmlns:p14="http://schemas.microsoft.com/office/powerpoint/2010/main" val="111888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7">
            <a:extLst>
              <a:ext uri="{FF2B5EF4-FFF2-40B4-BE49-F238E27FC236}">
                <a16:creationId xmlns:a16="http://schemas.microsoft.com/office/drawing/2014/main" id="{EAD77B51-DE42-A066-73F2-9285F0BC90A8}"/>
              </a:ext>
            </a:extLst>
          </p:cNvPr>
          <p:cNvSpPr/>
          <p:nvPr/>
        </p:nvSpPr>
        <p:spPr>
          <a:xfrm>
            <a:off x="7549116" y="0"/>
            <a:ext cx="4642884"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a:extLst>
              <a:ext uri="{FF2B5EF4-FFF2-40B4-BE49-F238E27FC236}">
                <a16:creationId xmlns:a16="http://schemas.microsoft.com/office/drawing/2014/main" id="{0D79383B-439C-0130-174E-9051B63D89A9}"/>
              </a:ext>
            </a:extLst>
          </p:cNvPr>
          <p:cNvPicPr>
            <a:picLocks noChangeAspect="1"/>
          </p:cNvPicPr>
          <p:nvPr/>
        </p:nvPicPr>
        <p:blipFill rotWithShape="1">
          <a:blip r:embed="rId2"/>
          <a:srcRect l="17549" t="31264" r="19028" b="39273"/>
          <a:stretch/>
        </p:blipFill>
        <p:spPr>
          <a:xfrm>
            <a:off x="9977915" y="5532534"/>
            <a:ext cx="1689830" cy="1110878"/>
          </a:xfrm>
          <a:prstGeom prst="rect">
            <a:avLst/>
          </a:prstGeom>
        </p:spPr>
      </p:pic>
      <p:sp>
        <p:nvSpPr>
          <p:cNvPr id="3" name="Otsikko 1">
            <a:extLst>
              <a:ext uri="{FF2B5EF4-FFF2-40B4-BE49-F238E27FC236}">
                <a16:creationId xmlns:a16="http://schemas.microsoft.com/office/drawing/2014/main" id="{663C1BE0-9B4C-F6F6-19D6-D9747393913C}"/>
              </a:ext>
            </a:extLst>
          </p:cNvPr>
          <p:cNvSpPr txBox="1">
            <a:spLocks/>
          </p:cNvSpPr>
          <p:nvPr/>
        </p:nvSpPr>
        <p:spPr>
          <a:xfrm>
            <a:off x="524256" y="999647"/>
            <a:ext cx="6693937" cy="1308862"/>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5400" dirty="0">
                <a:latin typeface="Cambria" panose="02040503050406030204" pitchFamily="18" charset="0"/>
              </a:rPr>
              <a:t>Kuluttaja</a:t>
            </a:r>
            <a:endParaRPr lang="fi-FI" sz="5400" dirty="0">
              <a:latin typeface="Cambria" panose="02040503050406030204" pitchFamily="18" charset="0"/>
              <a:cs typeface="Arial"/>
            </a:endParaRPr>
          </a:p>
        </p:txBody>
      </p:sp>
      <p:sp>
        <p:nvSpPr>
          <p:cNvPr id="9" name="Sisällön paikkamerkki 2">
            <a:extLst>
              <a:ext uri="{FF2B5EF4-FFF2-40B4-BE49-F238E27FC236}">
                <a16:creationId xmlns:a16="http://schemas.microsoft.com/office/drawing/2014/main" id="{96D752DB-F3FA-5850-DF6E-60DCB727DA82}"/>
              </a:ext>
            </a:extLst>
          </p:cNvPr>
          <p:cNvSpPr txBox="1">
            <a:spLocks/>
          </p:cNvSpPr>
          <p:nvPr/>
        </p:nvSpPr>
        <p:spPr>
          <a:xfrm>
            <a:off x="7849496" y="584683"/>
            <a:ext cx="3801533" cy="5395539"/>
          </a:xfrm>
          <a:prstGeom prst="rect">
            <a:avLst/>
          </a:prstGeom>
        </p:spPr>
        <p:txBody>
          <a:bodyPr vert="horz" lIns="91440" tIns="45720" rIns="91440" bIns="45720" rtlCol="0" anchor="t">
            <a:noAutofit/>
          </a:bodyPr>
          <a:lstStyle>
            <a:lvl1pPr marL="0" indent="0" algn="l" defTabSz="914400" rtl="0" eaLnBrk="1" latinLnBrk="0" hangingPunct="1">
              <a:lnSpc>
                <a:spcPct val="114000"/>
              </a:lnSpc>
              <a:spcBef>
                <a:spcPts val="1000"/>
              </a:spcBef>
              <a:buClr>
                <a:schemeClr val="tx2"/>
              </a:buClr>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150000"/>
              </a:lnSpc>
              <a:spcBef>
                <a:spcPts val="500"/>
              </a:spcBef>
              <a:buClr>
                <a:schemeClr val="tx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fi-FI" sz="2800" kern="100" dirty="0">
                <a:latin typeface="Cambria" panose="02040503050406030204" pitchFamily="18" charset="0"/>
                <a:ea typeface="Calibri" panose="020F0502020204030204" pitchFamily="34" charset="0"/>
                <a:cs typeface="Times New Roman" panose="02020603050405020304" pitchFamily="18" charset="0"/>
              </a:rPr>
              <a:t>Ruokahävikin</a:t>
            </a:r>
            <a:br>
              <a:rPr lang="fi-FI" sz="2800" kern="100" dirty="0">
                <a:latin typeface="Cambria" panose="02040503050406030204" pitchFamily="18" charset="0"/>
                <a:ea typeface="Calibri" panose="020F0502020204030204" pitchFamily="34" charset="0"/>
                <a:cs typeface="Times New Roman" panose="02020603050405020304" pitchFamily="18" charset="0"/>
              </a:rPr>
            </a:br>
            <a:r>
              <a:rPr lang="fi-FI" sz="2800" kern="100" dirty="0">
                <a:latin typeface="Cambria" panose="02040503050406030204" pitchFamily="18" charset="0"/>
                <a:ea typeface="Calibri" panose="020F0502020204030204" pitchFamily="34" charset="0"/>
                <a:cs typeface="Times New Roman" panose="02020603050405020304" pitchFamily="18" charset="0"/>
              </a:rPr>
              <a:t>vähentämiseksi: </a:t>
            </a:r>
          </a:p>
          <a:p>
            <a:pPr marL="285750" indent="-285750">
              <a:lnSpc>
                <a:spcPct val="100000"/>
              </a:lnSpc>
              <a:buFont typeface="Arial" panose="020B0604020202020204" pitchFamily="34" charset="0"/>
              <a:buChar char="•"/>
            </a:pPr>
            <a:r>
              <a:rPr lang="fi-FI" sz="1600" kern="100" dirty="0">
                <a:ea typeface="Calibri" panose="020F0502020204030204" pitchFamily="34" charset="0"/>
                <a:cs typeface="Times New Roman" panose="02020603050405020304" pitchFamily="18" charset="0"/>
              </a:rPr>
              <a:t>Leivän voi pakastaa. Pakastettuna se säilyy 2–3 kuukautta. Leipä kannattaa pakastaa valmiiksi viipaloituna, jolloin siitä on helppo ottaa sulamaan juuri sopiva määrä.</a:t>
            </a:r>
          </a:p>
          <a:p>
            <a:pPr marL="285750" indent="-285750">
              <a:lnSpc>
                <a:spcPct val="100000"/>
              </a:lnSpc>
              <a:buFont typeface="Arial" panose="020B0604020202020204" pitchFamily="34" charset="0"/>
              <a:buChar char="•"/>
            </a:pPr>
            <a:r>
              <a:rPr lang="fi-FI" sz="1600" kern="100" dirty="0">
                <a:ea typeface="Calibri" panose="020F0502020204030204" pitchFamily="34" charset="0"/>
                <a:cs typeface="Times New Roman" panose="02020603050405020304" pitchFamily="18" charset="0"/>
              </a:rPr>
              <a:t>Jauhoissa ja muissa viljatuotteissa on Parasta ennen -päiväys, jonka jälkeenkin ne ovat syömäkelpoisia. Muista kuitenkin käyttää aistejasi tuotteen syömäkelpoisuuden arvioimiseksi.</a:t>
            </a:r>
          </a:p>
          <a:p>
            <a:pPr marL="285750" indent="-285750">
              <a:lnSpc>
                <a:spcPct val="100000"/>
              </a:lnSpc>
              <a:buFont typeface="Arial" panose="020B0604020202020204" pitchFamily="34" charset="0"/>
              <a:buChar char="•"/>
            </a:pPr>
            <a:r>
              <a:rPr lang="fi-FI" sz="1600" kern="100" dirty="0">
                <a:ea typeface="Calibri" panose="020F0502020204030204" pitchFamily="34" charset="0"/>
                <a:cs typeface="Times New Roman" panose="02020603050405020304" pitchFamily="18" charset="0"/>
              </a:rPr>
              <a:t>Kuivahtaneen leivän voi hyödyntää esimerkiksi valmistamalla köyhiä ritareita, pullavanukasta tai tekemällä siitä krutonkeja.</a:t>
            </a:r>
            <a:endParaRPr lang="fi-FI" sz="1600" kern="100" dirty="0">
              <a:solidFill>
                <a:srgbClr val="FF0000"/>
              </a:solidFill>
              <a:ea typeface="Calibri" panose="020F0502020204030204" pitchFamily="34" charset="0"/>
              <a:cs typeface="Times New Roman" panose="02020603050405020304" pitchFamily="18" charset="0"/>
            </a:endParaRPr>
          </a:p>
        </p:txBody>
      </p:sp>
      <p:sp>
        <p:nvSpPr>
          <p:cNvPr id="12" name="Tekstiruutu 6">
            <a:extLst>
              <a:ext uri="{FF2B5EF4-FFF2-40B4-BE49-F238E27FC236}">
                <a16:creationId xmlns:a16="http://schemas.microsoft.com/office/drawing/2014/main" id="{D2481406-39BD-CD24-B08B-244A969F6B02}"/>
              </a:ext>
            </a:extLst>
          </p:cNvPr>
          <p:cNvSpPr txBox="1"/>
          <p:nvPr/>
        </p:nvSpPr>
        <p:spPr>
          <a:xfrm>
            <a:off x="272148" y="2760320"/>
            <a:ext cx="3167241" cy="3570208"/>
          </a:xfrm>
          <a:prstGeom prst="rect">
            <a:avLst/>
          </a:prstGeom>
          <a:noFill/>
        </p:spPr>
        <p:txBody>
          <a:bodyPr wrap="square">
            <a:spAutoFit/>
          </a:bodyPr>
          <a:lstStyle/>
          <a:p>
            <a:pPr marL="285750" indent="-285750">
              <a:buFont typeface="Arial" panose="020B0604020202020204" pitchFamily="34" charset="0"/>
              <a:buChar char="•"/>
            </a:pPr>
            <a:r>
              <a:rPr lang="fi-FI" sz="1700" kern="100" dirty="0">
                <a:effectLst/>
                <a:latin typeface="+mn-lt"/>
                <a:ea typeface="Calibri" panose="020F0502020204030204" pitchFamily="34" charset="0"/>
                <a:cs typeface="Times New Roman" panose="02020603050405020304" pitchFamily="18" charset="0"/>
              </a:rPr>
              <a:t>Vilja-tuotteiden, kuten jauhojen, hiutaleiden, suurimoiden, myslien sekä pastojen paras säilytyspaikka on huoneenlämmössä suljetussa pakkauksessa tai astiassa.</a:t>
            </a:r>
          </a:p>
          <a:p>
            <a:pPr marL="285750" indent="-285750">
              <a:spcBef>
                <a:spcPts val="600"/>
              </a:spcBef>
              <a:buFont typeface="Arial" panose="020B0604020202020204" pitchFamily="34" charset="0"/>
              <a:buChar char="•"/>
            </a:pPr>
            <a:r>
              <a:rPr lang="fi-FI" sz="1700" kern="100" dirty="0">
                <a:effectLst/>
                <a:latin typeface="+mn-lt"/>
                <a:ea typeface="Calibri" panose="020F0502020204030204" pitchFamily="34" charset="0"/>
                <a:cs typeface="Times New Roman" panose="02020603050405020304" pitchFamily="18" charset="0"/>
              </a:rPr>
              <a:t>Leipä säilyy parhaiten huoneenlämmössä omassa kääreessään. Jos leipäpussissa on kosteutta, leivän voi ottaa pois ja sisäpinnan kuivata. </a:t>
            </a:r>
            <a:br>
              <a:rPr lang="fi-FI" sz="1700" kern="100" dirty="0">
                <a:effectLst/>
                <a:latin typeface="+mn-lt"/>
                <a:ea typeface="Calibri" panose="020F0502020204030204" pitchFamily="34" charset="0"/>
                <a:cs typeface="Times New Roman" panose="02020603050405020304" pitchFamily="18" charset="0"/>
              </a:rPr>
            </a:br>
            <a:r>
              <a:rPr lang="fi-FI" sz="1700" kern="100" dirty="0">
                <a:ea typeface="Calibri" panose="020F0502020204030204" pitchFamily="34" charset="0"/>
                <a:cs typeface="Times New Roman" panose="02020603050405020304" pitchFamily="18" charset="0"/>
              </a:rPr>
              <a:t>– t</a:t>
            </a:r>
            <a:r>
              <a:rPr lang="fi-FI" sz="1700" kern="100" dirty="0">
                <a:effectLst/>
                <a:latin typeface="+mn-lt"/>
                <a:ea typeface="Calibri" panose="020F0502020204030204" pitchFamily="34" charset="0"/>
                <a:cs typeface="Times New Roman" panose="02020603050405020304" pitchFamily="18" charset="0"/>
              </a:rPr>
              <a:t>ai vaihtaa kuivaan pussiin.</a:t>
            </a:r>
          </a:p>
        </p:txBody>
      </p:sp>
      <p:pic>
        <p:nvPicPr>
          <p:cNvPr id="17" name="Picture 16" descr="A cartoon of a bag&#10;&#10;Description automatically generated">
            <a:extLst>
              <a:ext uri="{FF2B5EF4-FFF2-40B4-BE49-F238E27FC236}">
                <a16:creationId xmlns:a16="http://schemas.microsoft.com/office/drawing/2014/main" id="{373765DF-1837-5882-4518-850F389ABB4A}"/>
              </a:ext>
            </a:extLst>
          </p:cNvPr>
          <p:cNvPicPr>
            <a:picLocks noChangeAspect="1"/>
          </p:cNvPicPr>
          <p:nvPr/>
        </p:nvPicPr>
        <p:blipFill>
          <a:blip r:embed="rId3"/>
          <a:stretch>
            <a:fillRect/>
          </a:stretch>
        </p:blipFill>
        <p:spPr>
          <a:xfrm rot="1001504">
            <a:off x="5574392" y="718339"/>
            <a:ext cx="1807550" cy="3261745"/>
          </a:xfrm>
          <a:prstGeom prst="rect">
            <a:avLst/>
          </a:prstGeom>
        </p:spPr>
      </p:pic>
      <p:pic>
        <p:nvPicPr>
          <p:cNvPr id="5" name="Graphic 4" descr="Lights On with solid fill">
            <a:extLst>
              <a:ext uri="{FF2B5EF4-FFF2-40B4-BE49-F238E27FC236}">
                <a16:creationId xmlns:a16="http://schemas.microsoft.com/office/drawing/2014/main" id="{2127A83E-2BDF-E061-5DD8-678B84B996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3475" y="214588"/>
            <a:ext cx="1285399" cy="1285399"/>
          </a:xfrm>
          <a:prstGeom prst="rect">
            <a:avLst/>
          </a:prstGeom>
        </p:spPr>
      </p:pic>
      <p:pic>
        <p:nvPicPr>
          <p:cNvPr id="4" name="Picture 14" descr="A white sign with brown and green wheat ears&#10;&#10;Description automatically generated">
            <a:extLst>
              <a:ext uri="{FF2B5EF4-FFF2-40B4-BE49-F238E27FC236}">
                <a16:creationId xmlns:a16="http://schemas.microsoft.com/office/drawing/2014/main" id="{BE4ED5C0-8CD3-A727-1A61-7E065C349AB2}"/>
              </a:ext>
            </a:extLst>
          </p:cNvPr>
          <p:cNvPicPr>
            <a:picLocks noChangeAspect="1"/>
          </p:cNvPicPr>
          <p:nvPr/>
        </p:nvPicPr>
        <p:blipFill>
          <a:blip r:embed="rId6"/>
          <a:stretch>
            <a:fillRect/>
          </a:stretch>
        </p:blipFill>
        <p:spPr>
          <a:xfrm rot="20869360">
            <a:off x="3476601" y="3704678"/>
            <a:ext cx="1912495" cy="2625850"/>
          </a:xfrm>
          <a:prstGeom prst="rect">
            <a:avLst/>
          </a:prstGeom>
        </p:spPr>
      </p:pic>
    </p:spTree>
    <p:extLst>
      <p:ext uri="{BB962C8B-B14F-4D97-AF65-F5344CB8AC3E}">
        <p14:creationId xmlns:p14="http://schemas.microsoft.com/office/powerpoint/2010/main" val="352179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25E9F-9129-4E34-35BA-798DFD9CD4AD}"/>
              </a:ext>
            </a:extLst>
          </p:cNvPr>
          <p:cNvPicPr>
            <a:picLocks noChangeAspect="1"/>
          </p:cNvPicPr>
          <p:nvPr/>
        </p:nvPicPr>
        <p:blipFill rotWithShape="1">
          <a:blip r:embed="rId3">
            <a:extLst>
              <a:ext uri="{28A0092B-C50C-407E-A947-70E740481C1C}">
                <a14:useLocalDpi xmlns:a14="http://schemas.microsoft.com/office/drawing/2010/main" val="0"/>
              </a:ext>
            </a:extLst>
          </a:blip>
          <a:srcRect l="20794" t="5208" r="30969" b="10882"/>
          <a:stretch/>
        </p:blipFill>
        <p:spPr>
          <a:xfrm>
            <a:off x="7267670" y="0"/>
            <a:ext cx="4924330" cy="6852978"/>
          </a:xfrm>
          <a:prstGeom prst="rect">
            <a:avLst/>
          </a:prstGeom>
        </p:spPr>
      </p:pic>
      <p:sp>
        <p:nvSpPr>
          <p:cNvPr id="2" name="Sisällön paikkamerkki 2">
            <a:extLst>
              <a:ext uri="{FF2B5EF4-FFF2-40B4-BE49-F238E27FC236}">
                <a16:creationId xmlns:a16="http://schemas.microsoft.com/office/drawing/2014/main" id="{21C2024E-D1D9-B0A6-A2BD-846831709B84}"/>
              </a:ext>
            </a:extLst>
          </p:cNvPr>
          <p:cNvSpPr txBox="1">
            <a:spLocks/>
          </p:cNvSpPr>
          <p:nvPr/>
        </p:nvSpPr>
        <p:spPr>
          <a:xfrm>
            <a:off x="524256" y="2675467"/>
            <a:ext cx="5571744" cy="3945466"/>
          </a:xfrm>
          <a:prstGeom prst="rect">
            <a:avLst/>
          </a:prstGeom>
        </p:spPr>
        <p:txBody>
          <a:bodyPr vert="horz" lIns="91440" tIns="45720" rIns="91440" bIns="45720" rtlCol="0" anchor="t">
            <a:normAutofit/>
          </a:bodyPr>
          <a:lstStyle>
            <a:lvl1pPr marL="0" indent="0" algn="l" defTabSz="914400" rtl="0" eaLnBrk="1" latinLnBrk="0" hangingPunct="1">
              <a:lnSpc>
                <a:spcPct val="114000"/>
              </a:lnSpc>
              <a:spcBef>
                <a:spcPts val="1000"/>
              </a:spcBef>
              <a:buClr>
                <a:schemeClr val="tx2"/>
              </a:buClr>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150000"/>
              </a:lnSpc>
              <a:spcBef>
                <a:spcPts val="500"/>
              </a:spcBef>
              <a:buClr>
                <a:schemeClr val="tx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400"/>
              </a:spcBef>
            </a:pPr>
            <a:r>
              <a:rPr lang="fi-FI" sz="1600" dirty="0">
                <a:cs typeface="Calibri"/>
              </a:rPr>
              <a:t>Dia 2: MTK</a:t>
            </a:r>
          </a:p>
          <a:p>
            <a:pPr>
              <a:lnSpc>
                <a:spcPct val="100000"/>
              </a:lnSpc>
              <a:spcBef>
                <a:spcPts val="400"/>
              </a:spcBef>
            </a:pPr>
            <a:r>
              <a:rPr lang="fi-FI" sz="1600" dirty="0">
                <a:cs typeface="Calibri"/>
              </a:rPr>
              <a:t>Dia 3: MTK ja Microsoft PowerPoint </a:t>
            </a:r>
            <a:r>
              <a:rPr lang="fi-FI" sz="1600" dirty="0" err="1">
                <a:cs typeface="Calibri"/>
              </a:rPr>
              <a:t>stock</a:t>
            </a:r>
            <a:r>
              <a:rPr lang="fi-FI" sz="1600" dirty="0">
                <a:cs typeface="Calibri"/>
              </a:rPr>
              <a:t> </a:t>
            </a:r>
            <a:r>
              <a:rPr lang="fi-FI" sz="1600" dirty="0" err="1">
                <a:cs typeface="Calibri"/>
              </a:rPr>
              <a:t>images</a:t>
            </a:r>
            <a:endParaRPr lang="fi-FI" sz="1600" dirty="0">
              <a:cs typeface="Calibri"/>
            </a:endParaRPr>
          </a:p>
          <a:p>
            <a:pPr>
              <a:lnSpc>
                <a:spcPct val="100000"/>
              </a:lnSpc>
              <a:spcBef>
                <a:spcPts val="400"/>
              </a:spcBef>
            </a:pPr>
            <a:r>
              <a:rPr lang="fi-FI" sz="1600" dirty="0">
                <a:cs typeface="Calibri"/>
              </a:rPr>
              <a:t>Dia 4: </a:t>
            </a:r>
            <a:r>
              <a:rPr lang="fi-FI" sz="1600" dirty="0"/>
              <a:t>MTK</a:t>
            </a:r>
          </a:p>
          <a:p>
            <a:pPr>
              <a:lnSpc>
                <a:spcPct val="100000"/>
              </a:lnSpc>
              <a:spcBef>
                <a:spcPts val="400"/>
              </a:spcBef>
            </a:pPr>
            <a:r>
              <a:rPr lang="fi-FI" sz="1600" dirty="0">
                <a:cs typeface="Calibri"/>
              </a:rPr>
              <a:t>Dia 5: MTK</a:t>
            </a:r>
          </a:p>
          <a:p>
            <a:pPr>
              <a:lnSpc>
                <a:spcPct val="100000"/>
              </a:lnSpc>
              <a:spcBef>
                <a:spcPts val="400"/>
              </a:spcBef>
            </a:pPr>
            <a:r>
              <a:rPr lang="fi-FI" sz="1600" dirty="0">
                <a:cs typeface="Calibri"/>
              </a:rPr>
              <a:t>Dia 6: Fazer </a:t>
            </a:r>
          </a:p>
          <a:p>
            <a:pPr>
              <a:lnSpc>
                <a:spcPct val="100000"/>
              </a:lnSpc>
              <a:spcBef>
                <a:spcPts val="400"/>
              </a:spcBef>
            </a:pPr>
            <a:r>
              <a:rPr lang="fi-FI" sz="1600" dirty="0">
                <a:cs typeface="Calibri"/>
              </a:rPr>
              <a:t>Dia 7: Ruokatieto Yhdistys ry </a:t>
            </a:r>
          </a:p>
          <a:p>
            <a:pPr>
              <a:lnSpc>
                <a:spcPct val="100000"/>
              </a:lnSpc>
              <a:spcBef>
                <a:spcPts val="400"/>
              </a:spcBef>
            </a:pPr>
            <a:r>
              <a:rPr lang="fi-FI" sz="1600" dirty="0">
                <a:cs typeface="Calibri"/>
              </a:rPr>
              <a:t>Dia 8: Ruokatieto Yhdistys ry</a:t>
            </a:r>
          </a:p>
          <a:p>
            <a:pPr>
              <a:lnSpc>
                <a:spcPct val="100000"/>
              </a:lnSpc>
              <a:spcBef>
                <a:spcPts val="400"/>
              </a:spcBef>
            </a:pPr>
            <a:r>
              <a:rPr lang="fi-FI" sz="1600" dirty="0">
                <a:cs typeface="Calibri"/>
              </a:rPr>
              <a:t>Dia 9: Ruokatieto Yhdistys ry</a:t>
            </a:r>
          </a:p>
          <a:p>
            <a:pPr>
              <a:lnSpc>
                <a:spcPct val="100000"/>
              </a:lnSpc>
            </a:pPr>
            <a:endParaRPr lang="fi-FI" sz="1600" dirty="0">
              <a:cs typeface="Calibri"/>
            </a:endParaRPr>
          </a:p>
          <a:p>
            <a:pPr>
              <a:lnSpc>
                <a:spcPct val="100000"/>
              </a:lnSpc>
            </a:pPr>
            <a:r>
              <a:rPr lang="fi-FI" sz="1600" dirty="0">
                <a:ea typeface="+mn-lt"/>
                <a:cs typeface="+mn-lt"/>
              </a:rPr>
              <a:t>Kuvien käyttäminen muussa kuin tämän kalvosarjan yhteydessä on kielletty. Kalvosarjaa saa vapaasti muokata opetuskäyttöön sopivaksi (lyhentää, lisätä omia kalvoja jne.) ja se on tarkoitettu vain opetuskäyttöön.</a:t>
            </a:r>
          </a:p>
        </p:txBody>
      </p:sp>
      <p:sp>
        <p:nvSpPr>
          <p:cNvPr id="3" name="Otsikko 1">
            <a:extLst>
              <a:ext uri="{FF2B5EF4-FFF2-40B4-BE49-F238E27FC236}">
                <a16:creationId xmlns:a16="http://schemas.microsoft.com/office/drawing/2014/main" id="{38EFDDA6-C8D2-E570-62B6-481071F61A8B}"/>
              </a:ext>
            </a:extLst>
          </p:cNvPr>
          <p:cNvSpPr txBox="1">
            <a:spLocks/>
          </p:cNvSpPr>
          <p:nvPr/>
        </p:nvSpPr>
        <p:spPr>
          <a:xfrm>
            <a:off x="524256" y="999647"/>
            <a:ext cx="3599011" cy="1308862"/>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fi-FI" sz="5400" dirty="0">
                <a:latin typeface="Cambria" panose="02040503050406030204" pitchFamily="18" charset="0"/>
              </a:rPr>
              <a:t>Kuvat</a:t>
            </a:r>
            <a:endParaRPr lang="fi-FI" sz="5400" dirty="0">
              <a:latin typeface="Cambria" panose="02040503050406030204" pitchFamily="18" charset="0"/>
              <a:cs typeface="Arial"/>
            </a:endParaRPr>
          </a:p>
        </p:txBody>
      </p:sp>
      <p:pic>
        <p:nvPicPr>
          <p:cNvPr id="5" name="Picture Placeholder 5">
            <a:extLst>
              <a:ext uri="{FF2B5EF4-FFF2-40B4-BE49-F238E27FC236}">
                <a16:creationId xmlns:a16="http://schemas.microsoft.com/office/drawing/2014/main" id="{D86DA717-F452-6EF7-560D-135C554F4307}"/>
              </a:ext>
            </a:extLst>
          </p:cNvPr>
          <p:cNvPicPr>
            <a:picLocks noChangeAspect="1"/>
          </p:cNvPicPr>
          <p:nvPr/>
        </p:nvPicPr>
        <p:blipFill rotWithShape="1">
          <a:blip r:embed="rId4"/>
          <a:srcRect l="31378" t="6452" r="14758"/>
          <a:stretch/>
        </p:blipFill>
        <p:spPr>
          <a:xfrm>
            <a:off x="6269037" y="0"/>
            <a:ext cx="5922963" cy="6858000"/>
          </a:xfrm>
          <a:prstGeom prst="rect">
            <a:avLst/>
          </a:prstGeom>
        </p:spPr>
      </p:pic>
    </p:spTree>
    <p:extLst>
      <p:ext uri="{BB962C8B-B14F-4D97-AF65-F5344CB8AC3E}">
        <p14:creationId xmlns:p14="http://schemas.microsoft.com/office/powerpoint/2010/main" val="2948443794"/>
      </p:ext>
    </p:extLst>
  </p:cSld>
  <p:clrMapOvr>
    <a:masterClrMapping/>
  </p:clrMapOvr>
</p:sld>
</file>

<file path=ppt/theme/theme1.xml><?xml version="1.0" encoding="utf-8"?>
<a:theme xmlns:a="http://schemas.openxmlformats.org/drawingml/2006/main" name="Office Theme">
  <a:themeElements>
    <a:clrScheme name="Ruokatieto">
      <a:dk1>
        <a:srgbClr val="0D1E63"/>
      </a:dk1>
      <a:lt1>
        <a:srgbClr val="FFFFFF"/>
      </a:lt1>
      <a:dk2>
        <a:srgbClr val="1D4FCF"/>
      </a:dk2>
      <a:lt2>
        <a:srgbClr val="F6F3EB"/>
      </a:lt2>
      <a:accent1>
        <a:srgbClr val="A6C9FB"/>
      </a:accent1>
      <a:accent2>
        <a:srgbClr val="ED7D31"/>
      </a:accent2>
      <a:accent3>
        <a:srgbClr val="FFD3C3"/>
      </a:accent3>
      <a:accent4>
        <a:srgbClr val="117759"/>
      </a:accent4>
      <a:accent5>
        <a:srgbClr val="D0F1AC"/>
      </a:accent5>
      <a:accent6>
        <a:srgbClr val="E8E0CC"/>
      </a:accent6>
      <a:hlink>
        <a:srgbClr val="1C4FCE"/>
      </a:hlink>
      <a:folHlink>
        <a:srgbClr val="0C1D6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6477</TotalTime>
  <Words>603</Words>
  <Application>Microsoft Office PowerPoint</Application>
  <PresentationFormat>Laajakuva</PresentationFormat>
  <Paragraphs>57</Paragraphs>
  <Slides>9</Slides>
  <Notes>1</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9</vt:i4>
      </vt:variant>
    </vt:vector>
  </HeadingPairs>
  <TitlesOfParts>
    <vt:vector size="14" baseType="lpstr">
      <vt:lpstr>Arial</vt:lpstr>
      <vt:lpstr>Calibri</vt:lpstr>
      <vt:lpstr>Cambria</vt:lpstr>
      <vt:lpstr>Graphik Regular</vt:lpstr>
      <vt:lpstr>Office Theme</vt:lpstr>
      <vt:lpstr>PowerPoint-esitys</vt:lpstr>
      <vt:lpstr>Päivän teemat</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Lotta Fors</dc:creator>
  <cp:lastModifiedBy>Hanna Larjavaara</cp:lastModifiedBy>
  <cp:revision>54</cp:revision>
  <dcterms:created xsi:type="dcterms:W3CDTF">2022-10-18T11:49:51Z</dcterms:created>
  <dcterms:modified xsi:type="dcterms:W3CDTF">2023-12-12T07:38:06Z</dcterms:modified>
</cp:coreProperties>
</file>