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ink/ink1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3"/>
  </p:notesMasterIdLst>
  <p:sldIdLst>
    <p:sldId id="256" r:id="rId5"/>
    <p:sldId id="264" r:id="rId6"/>
    <p:sldId id="266" r:id="rId7"/>
    <p:sldId id="267" r:id="rId8"/>
    <p:sldId id="275" r:id="rId9"/>
    <p:sldId id="273" r:id="rId10"/>
    <p:sldId id="274" r:id="rId11"/>
    <p:sldId id="262" r:id="rId12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1A26C22-032E-3DFB-4EEC-9C5DB552C2E3}" name="Hanna Larjavaara" initials="HL" userId="S::hanna.larjavaara@ruokatieto.fi::8b140a7f-f066-4984-927c-8b260c7c6c3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D7D7CD"/>
    <a:srgbClr val="B0E5E8"/>
    <a:srgbClr val="E6F0BE"/>
    <a:srgbClr val="31B431"/>
    <a:srgbClr val="F2F2F2"/>
    <a:srgbClr val="9BEAF7"/>
    <a:srgbClr val="8E8E8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9C665CF-0B7A-43EE-BEB3-246875A0AB43}" v="454" dt="2022-12-06T10:00:15.93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382" autoAdjust="0"/>
    <p:restoredTop sz="95226" autoAdjust="0"/>
  </p:normalViewPr>
  <p:slideViewPr>
    <p:cSldViewPr snapToGrid="0">
      <p:cViewPr varScale="1">
        <p:scale>
          <a:sx n="86" d="100"/>
          <a:sy n="86" d="100"/>
        </p:scale>
        <p:origin x="682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ina Grönqvist" userId="c6ba73d8-63d2-4550-88fa-12453df2c85f" providerId="ADAL" clId="{99C665CF-0B7A-43EE-BEB3-246875A0AB43}"/>
    <pc:docChg chg="undo redo custSel addSld delSld modSld sldOrd">
      <pc:chgData name="Nina Grönqvist" userId="c6ba73d8-63d2-4550-88fa-12453df2c85f" providerId="ADAL" clId="{99C665CF-0B7A-43EE-BEB3-246875A0AB43}" dt="2022-12-16T16:06:21.849" v="1965" actId="20577"/>
      <pc:docMkLst>
        <pc:docMk/>
      </pc:docMkLst>
      <pc:sldChg chg="modSp mod">
        <pc:chgData name="Nina Grönqvist" userId="c6ba73d8-63d2-4550-88fa-12453df2c85f" providerId="ADAL" clId="{99C665CF-0B7A-43EE-BEB3-246875A0AB43}" dt="2022-12-06T10:38:10.205" v="1950" actId="1076"/>
        <pc:sldMkLst>
          <pc:docMk/>
          <pc:sldMk cId="782385677" sldId="256"/>
        </pc:sldMkLst>
        <pc:spChg chg="mod">
          <ac:chgData name="Nina Grönqvist" userId="c6ba73d8-63d2-4550-88fa-12453df2c85f" providerId="ADAL" clId="{99C665CF-0B7A-43EE-BEB3-246875A0AB43}" dt="2022-12-06T10:38:10.205" v="1950" actId="1076"/>
          <ac:spMkLst>
            <pc:docMk/>
            <pc:sldMk cId="782385677" sldId="256"/>
            <ac:spMk id="2" creationId="{00000000-0000-0000-0000-000000000000}"/>
          </ac:spMkLst>
        </pc:spChg>
        <pc:picChg chg="mod modCrop">
          <ac:chgData name="Nina Grönqvist" userId="c6ba73d8-63d2-4550-88fa-12453df2c85f" providerId="ADAL" clId="{99C665CF-0B7A-43EE-BEB3-246875A0AB43}" dt="2022-11-29T10:25:45.633" v="786" actId="18131"/>
          <ac:picMkLst>
            <pc:docMk/>
            <pc:sldMk cId="782385677" sldId="256"/>
            <ac:picMk id="7" creationId="{F9A299BC-F0BB-45F8-BE5E-10C2D94C6F11}"/>
          </ac:picMkLst>
        </pc:picChg>
      </pc:sldChg>
      <pc:sldChg chg="addSp delSp modSp del mod">
        <pc:chgData name="Nina Grönqvist" userId="c6ba73d8-63d2-4550-88fa-12453df2c85f" providerId="ADAL" clId="{99C665CF-0B7A-43EE-BEB3-246875A0AB43}" dt="2022-11-29T07:41:48.466" v="193" actId="2696"/>
        <pc:sldMkLst>
          <pc:docMk/>
          <pc:sldMk cId="3035635506" sldId="260"/>
        </pc:sldMkLst>
        <pc:spChg chg="mod">
          <ac:chgData name="Nina Grönqvist" userId="c6ba73d8-63d2-4550-88fa-12453df2c85f" providerId="ADAL" clId="{99C665CF-0B7A-43EE-BEB3-246875A0AB43}" dt="2022-11-29T07:40:23.680" v="178" actId="1076"/>
          <ac:spMkLst>
            <pc:docMk/>
            <pc:sldMk cId="3035635506" sldId="260"/>
            <ac:spMk id="2" creationId="{5DDB2051-7EC7-40D9-B084-FFAA83DC8A5F}"/>
          </ac:spMkLst>
        </pc:spChg>
        <pc:spChg chg="add del mod">
          <ac:chgData name="Nina Grönqvist" userId="c6ba73d8-63d2-4550-88fa-12453df2c85f" providerId="ADAL" clId="{99C665CF-0B7A-43EE-BEB3-246875A0AB43}" dt="2022-11-28T08:46:05.874" v="72"/>
          <ac:spMkLst>
            <pc:docMk/>
            <pc:sldMk cId="3035635506" sldId="260"/>
            <ac:spMk id="3" creationId="{7FCAD24F-7981-861E-1214-8C899F7721C4}"/>
          </ac:spMkLst>
        </pc:spChg>
        <pc:spChg chg="add del mod">
          <ac:chgData name="Nina Grönqvist" userId="c6ba73d8-63d2-4550-88fa-12453df2c85f" providerId="ADAL" clId="{99C665CF-0B7A-43EE-BEB3-246875A0AB43}" dt="2022-11-28T08:46:05.874" v="72"/>
          <ac:spMkLst>
            <pc:docMk/>
            <pc:sldMk cId="3035635506" sldId="260"/>
            <ac:spMk id="4" creationId="{C6A92A50-E12F-D191-430D-8BF95211DDF1}"/>
          </ac:spMkLst>
        </pc:spChg>
        <pc:spChg chg="mod">
          <ac:chgData name="Nina Grönqvist" userId="c6ba73d8-63d2-4550-88fa-12453df2c85f" providerId="ADAL" clId="{99C665CF-0B7A-43EE-BEB3-246875A0AB43}" dt="2022-11-29T07:41:06.658" v="183" actId="1076"/>
          <ac:spMkLst>
            <pc:docMk/>
            <pc:sldMk cId="3035635506" sldId="260"/>
            <ac:spMk id="104" creationId="{B6054198-4962-4216-8FBF-7709E1928EF8}"/>
          </ac:spMkLst>
        </pc:spChg>
      </pc:sldChg>
      <pc:sldChg chg="addSp del mod">
        <pc:chgData name="Nina Grönqvist" userId="c6ba73d8-63d2-4550-88fa-12453df2c85f" providerId="ADAL" clId="{99C665CF-0B7A-43EE-BEB3-246875A0AB43}" dt="2022-11-29T08:11:55.181" v="321" actId="2696"/>
        <pc:sldMkLst>
          <pc:docMk/>
          <pc:sldMk cId="4230972778" sldId="261"/>
        </pc:sldMkLst>
        <pc:inkChg chg="add">
          <ac:chgData name="Nina Grönqvist" userId="c6ba73d8-63d2-4550-88fa-12453df2c85f" providerId="ADAL" clId="{99C665CF-0B7A-43EE-BEB3-246875A0AB43}" dt="2022-11-29T08:11:52.774" v="320" actId="9405"/>
          <ac:inkMkLst>
            <pc:docMk/>
            <pc:sldMk cId="4230972778" sldId="261"/>
            <ac:inkMk id="4" creationId="{71DEDDCF-6D24-2D97-7CE8-39F62A062D25}"/>
          </ac:inkMkLst>
        </pc:inkChg>
      </pc:sldChg>
      <pc:sldChg chg="addSp delSp modSp mod">
        <pc:chgData name="Nina Grönqvist" userId="c6ba73d8-63d2-4550-88fa-12453df2c85f" providerId="ADAL" clId="{99C665CF-0B7A-43EE-BEB3-246875A0AB43}" dt="2022-12-16T16:06:21.849" v="1965" actId="20577"/>
        <pc:sldMkLst>
          <pc:docMk/>
          <pc:sldMk cId="3135567709" sldId="262"/>
        </pc:sldMkLst>
        <pc:spChg chg="mod">
          <ac:chgData name="Nina Grönqvist" userId="c6ba73d8-63d2-4550-88fa-12453df2c85f" providerId="ADAL" clId="{99C665CF-0B7A-43EE-BEB3-246875A0AB43}" dt="2022-12-16T16:06:21.849" v="1965" actId="20577"/>
          <ac:spMkLst>
            <pc:docMk/>
            <pc:sldMk cId="3135567709" sldId="262"/>
            <ac:spMk id="3" creationId="{5C0658EF-9AA9-4CF0-A044-D8D84CE6357A}"/>
          </ac:spMkLst>
        </pc:spChg>
        <pc:inkChg chg="add del">
          <ac:chgData name="Nina Grönqvist" userId="c6ba73d8-63d2-4550-88fa-12453df2c85f" providerId="ADAL" clId="{99C665CF-0B7A-43EE-BEB3-246875A0AB43}" dt="2022-11-29T08:10:03.682" v="310" actId="9405"/>
          <ac:inkMkLst>
            <pc:docMk/>
            <pc:sldMk cId="3135567709" sldId="262"/>
            <ac:inkMk id="4" creationId="{3876CEDE-D860-7D68-9BF3-7E49D8096982}"/>
          </ac:inkMkLst>
        </pc:inkChg>
        <pc:inkChg chg="add del">
          <ac:chgData name="Nina Grönqvist" userId="c6ba73d8-63d2-4550-88fa-12453df2c85f" providerId="ADAL" clId="{99C665CF-0B7A-43EE-BEB3-246875A0AB43}" dt="2022-11-29T08:10:06.214" v="312" actId="9405"/>
          <ac:inkMkLst>
            <pc:docMk/>
            <pc:sldMk cId="3135567709" sldId="262"/>
            <ac:inkMk id="5" creationId="{23DE28DB-D456-F590-1DA7-2392DF909BEC}"/>
          </ac:inkMkLst>
        </pc:inkChg>
        <pc:inkChg chg="add del">
          <ac:chgData name="Nina Grönqvist" userId="c6ba73d8-63d2-4550-88fa-12453df2c85f" providerId="ADAL" clId="{99C665CF-0B7A-43EE-BEB3-246875A0AB43}" dt="2022-11-29T08:10:08.320" v="314" actId="9405"/>
          <ac:inkMkLst>
            <pc:docMk/>
            <pc:sldMk cId="3135567709" sldId="262"/>
            <ac:inkMk id="6" creationId="{667DE92E-5B12-78E7-936D-90C481B7431F}"/>
          </ac:inkMkLst>
        </pc:inkChg>
        <pc:inkChg chg="add del">
          <ac:chgData name="Nina Grönqvist" userId="c6ba73d8-63d2-4550-88fa-12453df2c85f" providerId="ADAL" clId="{99C665CF-0B7A-43EE-BEB3-246875A0AB43}" dt="2022-11-29T08:10:12.117" v="316" actId="9405"/>
          <ac:inkMkLst>
            <pc:docMk/>
            <pc:sldMk cId="3135567709" sldId="262"/>
            <ac:inkMk id="7" creationId="{CAA041F6-EDA6-30B7-F9EA-62B6C74BF3AB}"/>
          </ac:inkMkLst>
        </pc:inkChg>
        <pc:inkChg chg="add del">
          <ac:chgData name="Nina Grönqvist" userId="c6ba73d8-63d2-4550-88fa-12453df2c85f" providerId="ADAL" clId="{99C665CF-0B7A-43EE-BEB3-246875A0AB43}" dt="2022-11-29T08:10:24.884" v="318" actId="9405"/>
          <ac:inkMkLst>
            <pc:docMk/>
            <pc:sldMk cId="3135567709" sldId="262"/>
            <ac:inkMk id="8" creationId="{A23F9912-5E53-884E-BCD2-37774F0F03B0}"/>
          </ac:inkMkLst>
        </pc:inkChg>
        <pc:inkChg chg="add">
          <ac:chgData name="Nina Grönqvist" userId="c6ba73d8-63d2-4550-88fa-12453df2c85f" providerId="ADAL" clId="{99C665CF-0B7A-43EE-BEB3-246875A0AB43}" dt="2022-11-29T08:11:10.554" v="319" actId="9405"/>
          <ac:inkMkLst>
            <pc:docMk/>
            <pc:sldMk cId="3135567709" sldId="262"/>
            <ac:inkMk id="9" creationId="{22E2EE65-CBB7-1F85-0964-31015B07CB5B}"/>
          </ac:inkMkLst>
        </pc:inkChg>
      </pc:sldChg>
      <pc:sldChg chg="addSp delSp modSp mod">
        <pc:chgData name="Nina Grönqvist" userId="c6ba73d8-63d2-4550-88fa-12453df2c85f" providerId="ADAL" clId="{99C665CF-0B7A-43EE-BEB3-246875A0AB43}" dt="2022-12-16T15:27:49.050" v="1953" actId="478"/>
        <pc:sldMkLst>
          <pc:docMk/>
          <pc:sldMk cId="2321556354" sldId="264"/>
        </pc:sldMkLst>
        <pc:spChg chg="mod">
          <ac:chgData name="Nina Grönqvist" userId="c6ba73d8-63d2-4550-88fa-12453df2c85f" providerId="ADAL" clId="{99C665CF-0B7A-43EE-BEB3-246875A0AB43}" dt="2022-11-28T08:22:28.956" v="16" actId="20577"/>
          <ac:spMkLst>
            <pc:docMk/>
            <pc:sldMk cId="2321556354" sldId="264"/>
            <ac:spMk id="2" creationId="{5DDB2051-7EC7-40D9-B084-FFAA83DC8A5F}"/>
          </ac:spMkLst>
        </pc:spChg>
        <pc:graphicFrameChg chg="add mod">
          <ac:chgData name="Nina Grönqvist" userId="c6ba73d8-63d2-4550-88fa-12453df2c85f" providerId="ADAL" clId="{99C665CF-0B7A-43EE-BEB3-246875A0AB43}" dt="2022-11-29T10:50:47.402" v="909" actId="12100"/>
          <ac:graphicFrameMkLst>
            <pc:docMk/>
            <pc:sldMk cId="2321556354" sldId="264"/>
            <ac:graphicFrameMk id="9" creationId="{43C7A73F-5734-43FF-B876-4E9588C039C3}"/>
          </ac:graphicFrameMkLst>
        </pc:graphicFrameChg>
        <pc:picChg chg="add del mod">
          <ac:chgData name="Nina Grönqvist" userId="c6ba73d8-63d2-4550-88fa-12453df2c85f" providerId="ADAL" clId="{99C665CF-0B7A-43EE-BEB3-246875A0AB43}" dt="2022-12-16T15:27:47.730" v="1952" actId="478"/>
          <ac:picMkLst>
            <pc:docMk/>
            <pc:sldMk cId="2321556354" sldId="264"/>
            <ac:picMk id="4" creationId="{4C27526C-5A0A-7509-08DF-CD4E8EC5C2BC}"/>
          </ac:picMkLst>
        </pc:picChg>
        <pc:picChg chg="add del mod">
          <ac:chgData name="Nina Grönqvist" userId="c6ba73d8-63d2-4550-88fa-12453df2c85f" providerId="ADAL" clId="{99C665CF-0B7A-43EE-BEB3-246875A0AB43}" dt="2022-12-16T15:27:49.050" v="1953" actId="478"/>
          <ac:picMkLst>
            <pc:docMk/>
            <pc:sldMk cId="2321556354" sldId="264"/>
            <ac:picMk id="7" creationId="{B95221D5-29E7-1F43-D632-FFA24F537313}"/>
          </ac:picMkLst>
        </pc:picChg>
        <pc:picChg chg="add del mod">
          <ac:chgData name="Nina Grönqvist" userId="c6ba73d8-63d2-4550-88fa-12453df2c85f" providerId="ADAL" clId="{99C665CF-0B7A-43EE-BEB3-246875A0AB43}" dt="2022-11-29T10:45:40.851" v="892" actId="478"/>
          <ac:picMkLst>
            <pc:docMk/>
            <pc:sldMk cId="2321556354" sldId="264"/>
            <ac:picMk id="10" creationId="{69712D11-9F74-B340-2169-3DF3ED40B372}"/>
          </ac:picMkLst>
        </pc:picChg>
        <pc:picChg chg="add del mod">
          <ac:chgData name="Nina Grönqvist" userId="c6ba73d8-63d2-4550-88fa-12453df2c85f" providerId="ADAL" clId="{99C665CF-0B7A-43EE-BEB3-246875A0AB43}" dt="2022-12-16T15:27:42.741" v="1951" actId="478"/>
          <ac:picMkLst>
            <pc:docMk/>
            <pc:sldMk cId="2321556354" sldId="264"/>
            <ac:picMk id="12" creationId="{F304DF8A-4597-8B23-0795-19B4C333A6FA}"/>
          </ac:picMkLst>
        </pc:picChg>
        <pc:picChg chg="add del mod">
          <ac:chgData name="Nina Grönqvist" userId="c6ba73d8-63d2-4550-88fa-12453df2c85f" providerId="ADAL" clId="{99C665CF-0B7A-43EE-BEB3-246875A0AB43}" dt="2022-11-29T10:48:57.337" v="900" actId="478"/>
          <ac:picMkLst>
            <pc:docMk/>
            <pc:sldMk cId="2321556354" sldId="264"/>
            <ac:picMk id="14" creationId="{8EB8CBC0-6741-5EF4-A44C-D5D3E39BC07F}"/>
          </ac:picMkLst>
        </pc:picChg>
      </pc:sldChg>
      <pc:sldChg chg="addSp modSp mod ord modAnim">
        <pc:chgData name="Nina Grönqvist" userId="c6ba73d8-63d2-4550-88fa-12453df2c85f" providerId="ADAL" clId="{99C665CF-0B7A-43EE-BEB3-246875A0AB43}" dt="2022-11-29T11:23:09.011" v="1254"/>
        <pc:sldMkLst>
          <pc:docMk/>
          <pc:sldMk cId="756001904" sldId="266"/>
        </pc:sldMkLst>
        <pc:spChg chg="mod">
          <ac:chgData name="Nina Grönqvist" userId="c6ba73d8-63d2-4550-88fa-12453df2c85f" providerId="ADAL" clId="{99C665CF-0B7A-43EE-BEB3-246875A0AB43}" dt="2022-11-28T08:24:56.568" v="26"/>
          <ac:spMkLst>
            <pc:docMk/>
            <pc:sldMk cId="756001904" sldId="266"/>
            <ac:spMk id="2" creationId="{5DDB2051-7EC7-40D9-B084-FFAA83DC8A5F}"/>
          </ac:spMkLst>
        </pc:spChg>
        <pc:spChg chg="mod">
          <ac:chgData name="Nina Grönqvist" userId="c6ba73d8-63d2-4550-88fa-12453df2c85f" providerId="ADAL" clId="{99C665CF-0B7A-43EE-BEB3-246875A0AB43}" dt="2022-11-29T10:53:19.200" v="1056" actId="1076"/>
          <ac:spMkLst>
            <pc:docMk/>
            <pc:sldMk cId="756001904" sldId="266"/>
            <ac:spMk id="3" creationId="{B6054198-4962-4216-8FBF-7709E1928EF8}"/>
          </ac:spMkLst>
        </pc:spChg>
        <pc:spChg chg="add mod">
          <ac:chgData name="Nina Grönqvist" userId="c6ba73d8-63d2-4550-88fa-12453df2c85f" providerId="ADAL" clId="{99C665CF-0B7A-43EE-BEB3-246875A0AB43}" dt="2022-11-28T08:41:29.443" v="53" actId="571"/>
          <ac:spMkLst>
            <pc:docMk/>
            <pc:sldMk cId="756001904" sldId="266"/>
            <ac:spMk id="4" creationId="{9681F275-B236-D7F6-0ECD-16A1D9C89E39}"/>
          </ac:spMkLst>
        </pc:spChg>
        <pc:picChg chg="mod modCrop">
          <ac:chgData name="Nina Grönqvist" userId="c6ba73d8-63d2-4550-88fa-12453df2c85f" providerId="ADAL" clId="{99C665CF-0B7A-43EE-BEB3-246875A0AB43}" dt="2022-11-29T09:28:27.690" v="493" actId="18131"/>
          <ac:picMkLst>
            <pc:docMk/>
            <pc:sldMk cId="756001904" sldId="266"/>
            <ac:picMk id="5" creationId="{C34EE177-A11E-42A8-A70E-FF2F38A844F4}"/>
          </ac:picMkLst>
        </pc:picChg>
      </pc:sldChg>
      <pc:sldChg chg="addSp delSp modSp mod modTransition modAnim modNotesTx">
        <pc:chgData name="Nina Grönqvist" userId="c6ba73d8-63d2-4550-88fa-12453df2c85f" providerId="ADAL" clId="{99C665CF-0B7A-43EE-BEB3-246875A0AB43}" dt="2022-12-16T15:28:32.336" v="1954" actId="478"/>
        <pc:sldMkLst>
          <pc:docMk/>
          <pc:sldMk cId="152435881" sldId="267"/>
        </pc:sldMkLst>
        <pc:spChg chg="mod">
          <ac:chgData name="Nina Grönqvist" userId="c6ba73d8-63d2-4550-88fa-12453df2c85f" providerId="ADAL" clId="{99C665CF-0B7A-43EE-BEB3-246875A0AB43}" dt="2022-11-28T08:29:29.133" v="46"/>
          <ac:spMkLst>
            <pc:docMk/>
            <pc:sldMk cId="152435881" sldId="267"/>
            <ac:spMk id="2" creationId="{5DDB2051-7EC7-40D9-B084-FFAA83DC8A5F}"/>
          </ac:spMkLst>
        </pc:spChg>
        <pc:spChg chg="mod">
          <ac:chgData name="Nina Grönqvist" userId="c6ba73d8-63d2-4550-88fa-12453df2c85f" providerId="ADAL" clId="{99C665CF-0B7A-43EE-BEB3-246875A0AB43}" dt="2022-11-29T09:53:05.099" v="636" actId="1076"/>
          <ac:spMkLst>
            <pc:docMk/>
            <pc:sldMk cId="152435881" sldId="267"/>
            <ac:spMk id="3" creationId="{B6054198-4962-4216-8FBF-7709E1928EF8}"/>
          </ac:spMkLst>
        </pc:spChg>
        <pc:spChg chg="add del">
          <ac:chgData name="Nina Grönqvist" userId="c6ba73d8-63d2-4550-88fa-12453df2c85f" providerId="ADAL" clId="{99C665CF-0B7A-43EE-BEB3-246875A0AB43}" dt="2022-12-06T09:55:35.844" v="1920" actId="478"/>
          <ac:spMkLst>
            <pc:docMk/>
            <pc:sldMk cId="152435881" sldId="267"/>
            <ac:spMk id="5" creationId="{695EBB54-6343-43A5-32A1-7B27FE1835FF}"/>
          </ac:spMkLst>
        </pc:spChg>
        <pc:spChg chg="add del mod">
          <ac:chgData name="Nina Grönqvist" userId="c6ba73d8-63d2-4550-88fa-12453df2c85f" providerId="ADAL" clId="{99C665CF-0B7A-43EE-BEB3-246875A0AB43}" dt="2022-11-29T10:59:59.943" v="1081" actId="478"/>
          <ac:spMkLst>
            <pc:docMk/>
            <pc:sldMk cId="152435881" sldId="267"/>
            <ac:spMk id="5" creationId="{95A3AFA6-3B0E-0D72-07FB-38E6B40C2BD5}"/>
          </ac:spMkLst>
        </pc:spChg>
        <pc:spChg chg="add mod">
          <ac:chgData name="Nina Grönqvist" userId="c6ba73d8-63d2-4550-88fa-12453df2c85f" providerId="ADAL" clId="{99C665CF-0B7A-43EE-BEB3-246875A0AB43}" dt="2022-11-29T09:51:56.811" v="626" actId="1076"/>
          <ac:spMkLst>
            <pc:docMk/>
            <pc:sldMk cId="152435881" sldId="267"/>
            <ac:spMk id="7" creationId="{40C23C93-ED6C-4142-DC76-95143FE629BA}"/>
          </ac:spMkLst>
        </pc:spChg>
        <pc:spChg chg="add del mod">
          <ac:chgData name="Nina Grönqvist" userId="c6ba73d8-63d2-4550-88fa-12453df2c85f" providerId="ADAL" clId="{99C665CF-0B7A-43EE-BEB3-246875A0AB43}" dt="2022-12-16T15:28:32.336" v="1954" actId="478"/>
          <ac:spMkLst>
            <pc:docMk/>
            <pc:sldMk cId="152435881" sldId="267"/>
            <ac:spMk id="9" creationId="{28BA56A7-E837-44DA-B2B7-99E6F23D8DC3}"/>
          </ac:spMkLst>
        </pc:spChg>
        <pc:spChg chg="add mod ord">
          <ac:chgData name="Nina Grönqvist" userId="c6ba73d8-63d2-4550-88fa-12453df2c85f" providerId="ADAL" clId="{99C665CF-0B7A-43EE-BEB3-246875A0AB43}" dt="2022-12-06T09:51:47.066" v="1892" actId="14100"/>
          <ac:spMkLst>
            <pc:docMk/>
            <pc:sldMk cId="152435881" sldId="267"/>
            <ac:spMk id="10" creationId="{A4A1F03E-440A-73C9-81F9-8F8447007DF8}"/>
          </ac:spMkLst>
        </pc:spChg>
        <pc:spChg chg="add del mod">
          <ac:chgData name="Nina Grönqvist" userId="c6ba73d8-63d2-4550-88fa-12453df2c85f" providerId="ADAL" clId="{99C665CF-0B7A-43EE-BEB3-246875A0AB43}" dt="2022-11-29T11:02:58.938" v="1097" actId="21"/>
          <ac:spMkLst>
            <pc:docMk/>
            <pc:sldMk cId="152435881" sldId="267"/>
            <ac:spMk id="11" creationId="{70CC0365-05A6-0C9C-5F8B-C069132473A5}"/>
          </ac:spMkLst>
        </pc:spChg>
        <pc:picChg chg="add mod modCrop">
          <ac:chgData name="Nina Grönqvist" userId="c6ba73d8-63d2-4550-88fa-12453df2c85f" providerId="ADAL" clId="{99C665CF-0B7A-43EE-BEB3-246875A0AB43}" dt="2022-11-29T09:52:41.377" v="634" actId="1036"/>
          <ac:picMkLst>
            <pc:docMk/>
            <pc:sldMk cId="152435881" sldId="267"/>
            <ac:picMk id="4" creationId="{57FD17ED-AF58-D480-FB4F-631F5138B6FD}"/>
          </ac:picMkLst>
        </pc:picChg>
        <pc:picChg chg="del mod">
          <ac:chgData name="Nina Grönqvist" userId="c6ba73d8-63d2-4550-88fa-12453df2c85f" providerId="ADAL" clId="{99C665CF-0B7A-43EE-BEB3-246875A0AB43}" dt="2022-11-28T08:47:59.849" v="83" actId="478"/>
          <ac:picMkLst>
            <pc:docMk/>
            <pc:sldMk cId="152435881" sldId="267"/>
            <ac:picMk id="5" creationId="{62E18BEF-F995-4214-A39D-408E11284AC9}"/>
          </ac:picMkLst>
        </pc:picChg>
        <pc:picChg chg="add del mod modCrop">
          <ac:chgData name="Nina Grönqvist" userId="c6ba73d8-63d2-4550-88fa-12453df2c85f" providerId="ADAL" clId="{99C665CF-0B7A-43EE-BEB3-246875A0AB43}" dt="2022-11-29T09:51:27.364" v="623" actId="18131"/>
          <ac:picMkLst>
            <pc:docMk/>
            <pc:sldMk cId="152435881" sldId="267"/>
            <ac:picMk id="8" creationId="{28C75C95-9A7A-4D09-B051-C403CF4D9CD0}"/>
          </ac:picMkLst>
        </pc:picChg>
      </pc:sldChg>
      <pc:sldChg chg="addSp delSp modSp del mod ord">
        <pc:chgData name="Nina Grönqvist" userId="c6ba73d8-63d2-4550-88fa-12453df2c85f" providerId="ADAL" clId="{99C665CF-0B7A-43EE-BEB3-246875A0AB43}" dt="2022-11-29T09:56:41.755" v="637" actId="2696"/>
        <pc:sldMkLst>
          <pc:docMk/>
          <pc:sldMk cId="651560667" sldId="269"/>
        </pc:sldMkLst>
        <pc:spChg chg="mod">
          <ac:chgData name="Nina Grönqvist" userId="c6ba73d8-63d2-4550-88fa-12453df2c85f" providerId="ADAL" clId="{99C665CF-0B7A-43EE-BEB3-246875A0AB43}" dt="2022-11-28T08:30:37.216" v="50" actId="207"/>
          <ac:spMkLst>
            <pc:docMk/>
            <pc:sldMk cId="651560667" sldId="269"/>
            <ac:spMk id="2" creationId="{5DDB2051-7EC7-40D9-B084-FFAA83DC8A5F}"/>
          </ac:spMkLst>
        </pc:spChg>
        <pc:spChg chg="mod">
          <ac:chgData name="Nina Grönqvist" userId="c6ba73d8-63d2-4550-88fa-12453df2c85f" providerId="ADAL" clId="{99C665CF-0B7A-43EE-BEB3-246875A0AB43}" dt="2022-11-28T08:45:03.494" v="66" actId="1076"/>
          <ac:spMkLst>
            <pc:docMk/>
            <pc:sldMk cId="651560667" sldId="269"/>
            <ac:spMk id="3" creationId="{B6054198-4962-4216-8FBF-7709E1928EF8}"/>
          </ac:spMkLst>
        </pc:spChg>
        <pc:spChg chg="add mod">
          <ac:chgData name="Nina Grönqvist" userId="c6ba73d8-63d2-4550-88fa-12453df2c85f" providerId="ADAL" clId="{99C665CF-0B7A-43EE-BEB3-246875A0AB43}" dt="2022-11-28T08:45:46.256" v="68" actId="571"/>
          <ac:spMkLst>
            <pc:docMk/>
            <pc:sldMk cId="651560667" sldId="269"/>
            <ac:spMk id="4" creationId="{53890873-EA66-64F4-A072-1BC168E673E0}"/>
          </ac:spMkLst>
        </pc:spChg>
        <pc:spChg chg="add mod">
          <ac:chgData name="Nina Grönqvist" userId="c6ba73d8-63d2-4550-88fa-12453df2c85f" providerId="ADAL" clId="{99C665CF-0B7A-43EE-BEB3-246875A0AB43}" dt="2022-11-28T08:45:46.256" v="68" actId="571"/>
          <ac:spMkLst>
            <pc:docMk/>
            <pc:sldMk cId="651560667" sldId="269"/>
            <ac:spMk id="5" creationId="{48C5A4B4-ACEC-43D6-66BC-4DA2BA78CFAC}"/>
          </ac:spMkLst>
        </pc:spChg>
        <pc:picChg chg="del mod">
          <ac:chgData name="Nina Grönqvist" userId="c6ba73d8-63d2-4550-88fa-12453df2c85f" providerId="ADAL" clId="{99C665CF-0B7A-43EE-BEB3-246875A0AB43}" dt="2022-11-28T08:44:09.425" v="60" actId="478"/>
          <ac:picMkLst>
            <pc:docMk/>
            <pc:sldMk cId="651560667" sldId="269"/>
            <ac:picMk id="7" creationId="{177A42C3-C94C-4DC4-AAA0-1833EF3D3CED}"/>
          </ac:picMkLst>
        </pc:picChg>
        <pc:picChg chg="add del mod">
          <ac:chgData name="Nina Grönqvist" userId="c6ba73d8-63d2-4550-88fa-12453df2c85f" providerId="ADAL" clId="{99C665CF-0B7A-43EE-BEB3-246875A0AB43}" dt="2022-11-28T09:31:56.066" v="136" actId="34307"/>
          <ac:picMkLst>
            <pc:docMk/>
            <pc:sldMk cId="651560667" sldId="269"/>
            <ac:picMk id="8" creationId="{22BB6EF5-8F7F-8FC8-E3A1-F09746504412}"/>
          </ac:picMkLst>
        </pc:picChg>
        <pc:picChg chg="del">
          <ac:chgData name="Nina Grönqvist" userId="c6ba73d8-63d2-4550-88fa-12453df2c85f" providerId="ADAL" clId="{99C665CF-0B7A-43EE-BEB3-246875A0AB43}" dt="2022-11-28T08:44:07.001" v="59" actId="478"/>
          <ac:picMkLst>
            <pc:docMk/>
            <pc:sldMk cId="651560667" sldId="269"/>
            <ac:picMk id="13" creationId="{0FAEE9FC-12B0-4DE6-A468-BFE3DDAB54E1}"/>
          </ac:picMkLst>
        </pc:picChg>
      </pc:sldChg>
      <pc:sldChg chg="del">
        <pc:chgData name="Nina Grönqvist" userId="c6ba73d8-63d2-4550-88fa-12453df2c85f" providerId="ADAL" clId="{99C665CF-0B7A-43EE-BEB3-246875A0AB43}" dt="2022-11-29T07:59:25.094" v="303" actId="2696"/>
        <pc:sldMkLst>
          <pc:docMk/>
          <pc:sldMk cId="3726777522" sldId="270"/>
        </pc:sldMkLst>
      </pc:sldChg>
      <pc:sldChg chg="new del">
        <pc:chgData name="Nina Grönqvist" userId="c6ba73d8-63d2-4550-88fa-12453df2c85f" providerId="ADAL" clId="{99C665CF-0B7A-43EE-BEB3-246875A0AB43}" dt="2022-11-28T09:29:37.562" v="134" actId="680"/>
        <pc:sldMkLst>
          <pc:docMk/>
          <pc:sldMk cId="803719032" sldId="271"/>
        </pc:sldMkLst>
      </pc:sldChg>
      <pc:sldChg chg="addSp delSp modSp new del mod">
        <pc:chgData name="Nina Grönqvist" userId="c6ba73d8-63d2-4550-88fa-12453df2c85f" providerId="ADAL" clId="{99C665CF-0B7A-43EE-BEB3-246875A0AB43}" dt="2022-11-29T11:01:06.257" v="1091" actId="2696"/>
        <pc:sldMkLst>
          <pc:docMk/>
          <pc:sldMk cId="1544859218" sldId="271"/>
        </pc:sldMkLst>
        <pc:spChg chg="del mod">
          <ac:chgData name="Nina Grönqvist" userId="c6ba73d8-63d2-4550-88fa-12453df2c85f" providerId="ADAL" clId="{99C665CF-0B7A-43EE-BEB3-246875A0AB43}" dt="2022-11-29T07:31:04.509" v="155" actId="478"/>
          <ac:spMkLst>
            <pc:docMk/>
            <pc:sldMk cId="1544859218" sldId="271"/>
            <ac:spMk id="2" creationId="{4CB94EDD-650A-31FF-CB4E-E96B25D206D6}"/>
          </ac:spMkLst>
        </pc:spChg>
        <pc:spChg chg="del mod">
          <ac:chgData name="Nina Grönqvist" userId="c6ba73d8-63d2-4550-88fa-12453df2c85f" providerId="ADAL" clId="{99C665CF-0B7A-43EE-BEB3-246875A0AB43}" dt="2022-11-29T07:30:50.549" v="152" actId="478"/>
          <ac:spMkLst>
            <pc:docMk/>
            <pc:sldMk cId="1544859218" sldId="271"/>
            <ac:spMk id="3" creationId="{06B26449-04C2-F43D-7B98-3D207050E38B}"/>
          </ac:spMkLst>
        </pc:spChg>
        <pc:spChg chg="add mod ord">
          <ac:chgData name="Nina Grönqvist" userId="c6ba73d8-63d2-4550-88fa-12453df2c85f" providerId="ADAL" clId="{99C665CF-0B7A-43EE-BEB3-246875A0AB43}" dt="2022-11-29T10:57:39.084" v="1066" actId="167"/>
          <ac:spMkLst>
            <pc:docMk/>
            <pc:sldMk cId="1544859218" sldId="271"/>
            <ac:spMk id="4" creationId="{4987AE4A-5EE9-0E4C-49E2-2C021F3E779A}"/>
          </ac:spMkLst>
        </pc:spChg>
        <pc:spChg chg="add del mod">
          <ac:chgData name="Nina Grönqvist" userId="c6ba73d8-63d2-4550-88fa-12453df2c85f" providerId="ADAL" clId="{99C665CF-0B7A-43EE-BEB3-246875A0AB43}" dt="2022-11-28T09:33:29.084" v="143"/>
          <ac:spMkLst>
            <pc:docMk/>
            <pc:sldMk cId="1544859218" sldId="271"/>
            <ac:spMk id="5" creationId="{22D2F278-CF1F-DA1D-6F46-F9D5D9C2C95A}"/>
          </ac:spMkLst>
        </pc:spChg>
        <pc:spChg chg="add del mod">
          <ac:chgData name="Nina Grönqvist" userId="c6ba73d8-63d2-4550-88fa-12453df2c85f" providerId="ADAL" clId="{99C665CF-0B7A-43EE-BEB3-246875A0AB43}" dt="2022-11-28T09:33:29.084" v="143"/>
          <ac:spMkLst>
            <pc:docMk/>
            <pc:sldMk cId="1544859218" sldId="271"/>
            <ac:spMk id="6" creationId="{B15403CC-EEED-0AF1-3FCC-CA84915E526D}"/>
          </ac:spMkLst>
        </pc:spChg>
        <pc:spChg chg="add mod">
          <ac:chgData name="Nina Grönqvist" userId="c6ba73d8-63d2-4550-88fa-12453df2c85f" providerId="ADAL" clId="{99C665CF-0B7A-43EE-BEB3-246875A0AB43}" dt="2022-11-29T08:12:54.759" v="339" actId="403"/>
          <ac:spMkLst>
            <pc:docMk/>
            <pc:sldMk cId="1544859218" sldId="271"/>
            <ac:spMk id="8" creationId="{44F7116C-CD30-EEE7-EF9D-4C8C6F599C6A}"/>
          </ac:spMkLst>
        </pc:spChg>
        <pc:spChg chg="add mod">
          <ac:chgData name="Nina Grönqvist" userId="c6ba73d8-63d2-4550-88fa-12453df2c85f" providerId="ADAL" clId="{99C665CF-0B7A-43EE-BEB3-246875A0AB43}" dt="2022-11-29T09:21:49.928" v="482" actId="14100"/>
          <ac:spMkLst>
            <pc:docMk/>
            <pc:sldMk cId="1544859218" sldId="271"/>
            <ac:spMk id="9" creationId="{99D2F9FD-3617-7255-25F8-F2C4EBD5607C}"/>
          </ac:spMkLst>
        </pc:spChg>
        <pc:picChg chg="add mod ord modCrop">
          <ac:chgData name="Nina Grönqvist" userId="c6ba73d8-63d2-4550-88fa-12453df2c85f" providerId="ADAL" clId="{99C665CF-0B7A-43EE-BEB3-246875A0AB43}" dt="2022-11-29T10:58:14.489" v="1067" actId="1076"/>
          <ac:picMkLst>
            <pc:docMk/>
            <pc:sldMk cId="1544859218" sldId="271"/>
            <ac:picMk id="6" creationId="{93AF183E-97F6-1551-DCC2-DA409BAF336C}"/>
          </ac:picMkLst>
        </pc:picChg>
        <pc:picChg chg="add del mod">
          <ac:chgData name="Nina Grönqvist" userId="c6ba73d8-63d2-4550-88fa-12453df2c85f" providerId="ADAL" clId="{99C665CF-0B7A-43EE-BEB3-246875A0AB43}" dt="2022-11-28T09:33:29.084" v="143"/>
          <ac:picMkLst>
            <pc:docMk/>
            <pc:sldMk cId="1544859218" sldId="271"/>
            <ac:picMk id="7" creationId="{55E53C3A-453D-9CED-613F-EE0D7493E4BE}"/>
          </ac:picMkLst>
        </pc:picChg>
        <pc:picChg chg="add mod">
          <ac:chgData name="Nina Grönqvist" userId="c6ba73d8-63d2-4550-88fa-12453df2c85f" providerId="ADAL" clId="{99C665CF-0B7A-43EE-BEB3-246875A0AB43}" dt="2022-11-28T09:33:30.328" v="144"/>
          <ac:picMkLst>
            <pc:docMk/>
            <pc:sldMk cId="1544859218" sldId="271"/>
            <ac:picMk id="10" creationId="{33B010F7-6949-E4C6-BF3C-C892C57A47E7}"/>
          </ac:picMkLst>
        </pc:picChg>
      </pc:sldChg>
      <pc:sldChg chg="new del">
        <pc:chgData name="Nina Grönqvist" userId="c6ba73d8-63d2-4550-88fa-12453df2c85f" providerId="ADAL" clId="{99C665CF-0B7A-43EE-BEB3-246875A0AB43}" dt="2022-11-28T09:26:24.133" v="132" actId="680"/>
        <pc:sldMkLst>
          <pc:docMk/>
          <pc:sldMk cId="1670250173" sldId="271"/>
        </pc:sldMkLst>
      </pc:sldChg>
      <pc:sldChg chg="new del">
        <pc:chgData name="Nina Grönqvist" userId="c6ba73d8-63d2-4550-88fa-12453df2c85f" providerId="ADAL" clId="{99C665CF-0B7A-43EE-BEB3-246875A0AB43}" dt="2022-11-28T09:24:05.291" v="130" actId="680"/>
        <pc:sldMkLst>
          <pc:docMk/>
          <pc:sldMk cId="2350094320" sldId="271"/>
        </pc:sldMkLst>
      </pc:sldChg>
      <pc:sldChg chg="new del">
        <pc:chgData name="Nina Grönqvist" userId="c6ba73d8-63d2-4550-88fa-12453df2c85f" providerId="ADAL" clId="{99C665CF-0B7A-43EE-BEB3-246875A0AB43}" dt="2022-11-28T08:44:19.304" v="62" actId="680"/>
        <pc:sldMkLst>
          <pc:docMk/>
          <pc:sldMk cId="4070365394" sldId="271"/>
        </pc:sldMkLst>
      </pc:sldChg>
      <pc:sldChg chg="addSp delSp modSp add del mod">
        <pc:chgData name="Nina Grönqvist" userId="c6ba73d8-63d2-4550-88fa-12453df2c85f" providerId="ADAL" clId="{99C665CF-0B7A-43EE-BEB3-246875A0AB43}" dt="2022-11-29T09:38:58.261" v="498" actId="2696"/>
        <pc:sldMkLst>
          <pc:docMk/>
          <pc:sldMk cId="406165816" sldId="272"/>
        </pc:sldMkLst>
        <pc:spChg chg="mod">
          <ac:chgData name="Nina Grönqvist" userId="c6ba73d8-63d2-4550-88fa-12453df2c85f" providerId="ADAL" clId="{99C665CF-0B7A-43EE-BEB3-246875A0AB43}" dt="2022-11-29T09:38:51.290" v="495" actId="1076"/>
          <ac:spMkLst>
            <pc:docMk/>
            <pc:sldMk cId="406165816" sldId="272"/>
            <ac:spMk id="4" creationId="{4987AE4A-5EE9-0E4C-49E2-2C021F3E779A}"/>
          </ac:spMkLst>
        </pc:spChg>
        <pc:spChg chg="mod">
          <ac:chgData name="Nina Grönqvist" userId="c6ba73d8-63d2-4550-88fa-12453df2c85f" providerId="ADAL" clId="{99C665CF-0B7A-43EE-BEB3-246875A0AB43}" dt="2022-11-29T08:12:47.926" v="338" actId="13926"/>
          <ac:spMkLst>
            <pc:docMk/>
            <pc:sldMk cId="406165816" sldId="272"/>
            <ac:spMk id="8" creationId="{44F7116C-CD30-EEE7-EF9D-4C8C6F599C6A}"/>
          </ac:spMkLst>
        </pc:spChg>
        <pc:grpChg chg="mod">
          <ac:chgData name="Nina Grönqvist" userId="c6ba73d8-63d2-4550-88fa-12453df2c85f" providerId="ADAL" clId="{99C665CF-0B7A-43EE-BEB3-246875A0AB43}" dt="2022-11-29T08:12:40.658" v="337"/>
          <ac:grpSpMkLst>
            <pc:docMk/>
            <pc:sldMk cId="406165816" sldId="272"/>
            <ac:grpSpMk id="13" creationId="{F04E5973-B9EB-76AF-8AD6-2B22C3B7E61D}"/>
          </ac:grpSpMkLst>
        </pc:grpChg>
        <pc:inkChg chg="add">
          <ac:chgData name="Nina Grönqvist" userId="c6ba73d8-63d2-4550-88fa-12453df2c85f" providerId="ADAL" clId="{99C665CF-0B7A-43EE-BEB3-246875A0AB43}" dt="2022-11-29T08:12:08.279" v="322" actId="9405"/>
          <ac:inkMkLst>
            <pc:docMk/>
            <pc:sldMk cId="406165816" sldId="272"/>
            <ac:inkMk id="2" creationId="{E4459F44-4470-F559-CFD3-A8A13A62C10D}"/>
          </ac:inkMkLst>
        </pc:inkChg>
        <pc:inkChg chg="add">
          <ac:chgData name="Nina Grönqvist" userId="c6ba73d8-63d2-4550-88fa-12453df2c85f" providerId="ADAL" clId="{99C665CF-0B7A-43EE-BEB3-246875A0AB43}" dt="2022-11-29T08:12:09.036" v="323" actId="9405"/>
          <ac:inkMkLst>
            <pc:docMk/>
            <pc:sldMk cId="406165816" sldId="272"/>
            <ac:inkMk id="3" creationId="{5DD6C0FA-3309-0396-8A11-50059A94A8D3}"/>
          </ac:inkMkLst>
        </pc:inkChg>
        <pc:inkChg chg="add">
          <ac:chgData name="Nina Grönqvist" userId="c6ba73d8-63d2-4550-88fa-12453df2c85f" providerId="ADAL" clId="{99C665CF-0B7A-43EE-BEB3-246875A0AB43}" dt="2022-11-29T08:12:09.600" v="324" actId="9405"/>
          <ac:inkMkLst>
            <pc:docMk/>
            <pc:sldMk cId="406165816" sldId="272"/>
            <ac:inkMk id="5" creationId="{857D28DF-0A01-1247-4B51-3C88EE4C5303}"/>
          </ac:inkMkLst>
        </pc:inkChg>
        <pc:inkChg chg="add">
          <ac:chgData name="Nina Grönqvist" userId="c6ba73d8-63d2-4550-88fa-12453df2c85f" providerId="ADAL" clId="{99C665CF-0B7A-43EE-BEB3-246875A0AB43}" dt="2022-11-29T08:12:10.455" v="325" actId="9405"/>
          <ac:inkMkLst>
            <pc:docMk/>
            <pc:sldMk cId="406165816" sldId="272"/>
            <ac:inkMk id="6" creationId="{8552ECD5-3E33-DB9B-2F8A-211EA333793A}"/>
          </ac:inkMkLst>
        </pc:inkChg>
        <pc:inkChg chg="add">
          <ac:chgData name="Nina Grönqvist" userId="c6ba73d8-63d2-4550-88fa-12453df2c85f" providerId="ADAL" clId="{99C665CF-0B7A-43EE-BEB3-246875A0AB43}" dt="2022-11-29T08:12:10.904" v="326" actId="9405"/>
          <ac:inkMkLst>
            <pc:docMk/>
            <pc:sldMk cId="406165816" sldId="272"/>
            <ac:inkMk id="7" creationId="{21DE7C21-3361-27F4-3CE6-836DA27C18D7}"/>
          </ac:inkMkLst>
        </pc:inkChg>
        <pc:inkChg chg="add mod">
          <ac:chgData name="Nina Grönqvist" userId="c6ba73d8-63d2-4550-88fa-12453df2c85f" providerId="ADAL" clId="{99C665CF-0B7A-43EE-BEB3-246875A0AB43}" dt="2022-11-29T08:12:40.658" v="337"/>
          <ac:inkMkLst>
            <pc:docMk/>
            <pc:sldMk cId="406165816" sldId="272"/>
            <ac:inkMk id="11" creationId="{7D88EDEF-F0A7-B4EA-B8A0-5FD3E945FB3B}"/>
          </ac:inkMkLst>
        </pc:inkChg>
        <pc:inkChg chg="add del mod">
          <ac:chgData name="Nina Grönqvist" userId="c6ba73d8-63d2-4550-88fa-12453df2c85f" providerId="ADAL" clId="{99C665CF-0B7A-43EE-BEB3-246875A0AB43}" dt="2022-11-29T08:12:40.658" v="337"/>
          <ac:inkMkLst>
            <pc:docMk/>
            <pc:sldMk cId="406165816" sldId="272"/>
            <ac:inkMk id="12" creationId="{AFD625E2-0EBD-5473-43AD-340C79972B46}"/>
          </ac:inkMkLst>
        </pc:inkChg>
        <pc:inkChg chg="add del">
          <ac:chgData name="Nina Grönqvist" userId="c6ba73d8-63d2-4550-88fa-12453df2c85f" providerId="ADAL" clId="{99C665CF-0B7A-43EE-BEB3-246875A0AB43}" dt="2022-11-29T08:12:17.827" v="331" actId="9405"/>
          <ac:inkMkLst>
            <pc:docMk/>
            <pc:sldMk cId="406165816" sldId="272"/>
            <ac:inkMk id="14" creationId="{A46E1678-D9C4-647F-85D9-192D9B3F3D9B}"/>
          </ac:inkMkLst>
        </pc:inkChg>
        <pc:inkChg chg="add del">
          <ac:chgData name="Nina Grönqvist" userId="c6ba73d8-63d2-4550-88fa-12453df2c85f" providerId="ADAL" clId="{99C665CF-0B7A-43EE-BEB3-246875A0AB43}" dt="2022-11-29T08:12:21.854" v="333" actId="9405"/>
          <ac:inkMkLst>
            <pc:docMk/>
            <pc:sldMk cId="406165816" sldId="272"/>
            <ac:inkMk id="15" creationId="{C6C97F7B-561B-9FB2-916A-4692A419D5AA}"/>
          </ac:inkMkLst>
        </pc:inkChg>
      </pc:sldChg>
      <pc:sldChg chg="addSp delSp modSp add mod modAnim">
        <pc:chgData name="Nina Grönqvist" userId="c6ba73d8-63d2-4550-88fa-12453df2c85f" providerId="ADAL" clId="{99C665CF-0B7A-43EE-BEB3-246875A0AB43}" dt="2022-12-16T15:28:47.290" v="1955" actId="478"/>
        <pc:sldMkLst>
          <pc:docMk/>
          <pc:sldMk cId="33250115" sldId="273"/>
        </pc:sldMkLst>
        <pc:spChg chg="add del mod">
          <ac:chgData name="Nina Grönqvist" userId="c6ba73d8-63d2-4550-88fa-12453df2c85f" providerId="ADAL" clId="{99C665CF-0B7A-43EE-BEB3-246875A0AB43}" dt="2022-11-29T07:41:00.402" v="182"/>
          <ac:spMkLst>
            <pc:docMk/>
            <pc:sldMk cId="33250115" sldId="273"/>
            <ac:spMk id="2" creationId="{863BD2E3-9608-DAD3-86DF-B94230EC2E36}"/>
          </ac:spMkLst>
        </pc:spChg>
        <pc:spChg chg="add del mod">
          <ac:chgData name="Nina Grönqvist" userId="c6ba73d8-63d2-4550-88fa-12453df2c85f" providerId="ADAL" clId="{99C665CF-0B7A-43EE-BEB3-246875A0AB43}" dt="2022-11-29T17:22:14.848" v="1612" actId="1076"/>
          <ac:spMkLst>
            <pc:docMk/>
            <pc:sldMk cId="33250115" sldId="273"/>
            <ac:spMk id="3" creationId="{FF4EDCF5-5E67-AC96-473E-C630ECEB7A82}"/>
          </ac:spMkLst>
        </pc:spChg>
        <pc:spChg chg="mod ord">
          <ac:chgData name="Nina Grönqvist" userId="c6ba73d8-63d2-4550-88fa-12453df2c85f" providerId="ADAL" clId="{99C665CF-0B7A-43EE-BEB3-246875A0AB43}" dt="2022-11-29T17:14:03.092" v="1523" actId="14100"/>
          <ac:spMkLst>
            <pc:docMk/>
            <pc:sldMk cId="33250115" sldId="273"/>
            <ac:spMk id="4" creationId="{4987AE4A-5EE9-0E4C-49E2-2C021F3E779A}"/>
          </ac:spMkLst>
        </pc:spChg>
        <pc:spChg chg="add mod">
          <ac:chgData name="Nina Grönqvist" userId="c6ba73d8-63d2-4550-88fa-12453df2c85f" providerId="ADAL" clId="{99C665CF-0B7A-43EE-BEB3-246875A0AB43}" dt="2022-11-29T17:22:57.271" v="1628" actId="12788"/>
          <ac:spMkLst>
            <pc:docMk/>
            <pc:sldMk cId="33250115" sldId="273"/>
            <ac:spMk id="5" creationId="{1CA24C83-E73D-D54F-230E-4ED57892DFF5}"/>
          </ac:spMkLst>
        </pc:spChg>
        <pc:spChg chg="add del mod ord">
          <ac:chgData name="Nina Grönqvist" userId="c6ba73d8-63d2-4550-88fa-12453df2c85f" providerId="ADAL" clId="{99C665CF-0B7A-43EE-BEB3-246875A0AB43}" dt="2022-11-29T07:45:26.589" v="225" actId="478"/>
          <ac:spMkLst>
            <pc:docMk/>
            <pc:sldMk cId="33250115" sldId="273"/>
            <ac:spMk id="6" creationId="{146BD569-2A1F-5E63-E73C-DCD451D840D6}"/>
          </ac:spMkLst>
        </pc:spChg>
        <pc:spChg chg="add del">
          <ac:chgData name="Nina Grönqvist" userId="c6ba73d8-63d2-4550-88fa-12453df2c85f" providerId="ADAL" clId="{99C665CF-0B7A-43EE-BEB3-246875A0AB43}" dt="2022-11-29T07:43:32.708" v="209" actId="11529"/>
          <ac:spMkLst>
            <pc:docMk/>
            <pc:sldMk cId="33250115" sldId="273"/>
            <ac:spMk id="7" creationId="{1EACABDB-24DD-8680-5B2A-2235D5FD3C6F}"/>
          </ac:spMkLst>
        </pc:spChg>
        <pc:spChg chg="del mod">
          <ac:chgData name="Nina Grönqvist" userId="c6ba73d8-63d2-4550-88fa-12453df2c85f" providerId="ADAL" clId="{99C665CF-0B7A-43EE-BEB3-246875A0AB43}" dt="2022-11-29T07:44:32.799" v="220" actId="478"/>
          <ac:spMkLst>
            <pc:docMk/>
            <pc:sldMk cId="33250115" sldId="273"/>
            <ac:spMk id="8" creationId="{44F7116C-CD30-EEE7-EF9D-4C8C6F599C6A}"/>
          </ac:spMkLst>
        </pc:spChg>
        <pc:spChg chg="add del mod ord">
          <ac:chgData name="Nina Grönqvist" userId="c6ba73d8-63d2-4550-88fa-12453df2c85f" providerId="ADAL" clId="{99C665CF-0B7A-43EE-BEB3-246875A0AB43}" dt="2022-11-29T17:03:41.725" v="1370" actId="11529"/>
          <ac:spMkLst>
            <pc:docMk/>
            <pc:sldMk cId="33250115" sldId="273"/>
            <ac:spMk id="9" creationId="{877D0C0D-8BD9-9055-8547-7F51583A8F9B}"/>
          </ac:spMkLst>
        </pc:spChg>
        <pc:spChg chg="del mod">
          <ac:chgData name="Nina Grönqvist" userId="c6ba73d8-63d2-4550-88fa-12453df2c85f" providerId="ADAL" clId="{99C665CF-0B7A-43EE-BEB3-246875A0AB43}" dt="2022-11-29T07:41:25.689" v="187" actId="478"/>
          <ac:spMkLst>
            <pc:docMk/>
            <pc:sldMk cId="33250115" sldId="273"/>
            <ac:spMk id="9" creationId="{99D2F9FD-3617-7255-25F8-F2C4EBD5607C}"/>
          </ac:spMkLst>
        </pc:spChg>
        <pc:spChg chg="add del mod ord">
          <ac:chgData name="Nina Grönqvist" userId="c6ba73d8-63d2-4550-88fa-12453df2c85f" providerId="ADAL" clId="{99C665CF-0B7A-43EE-BEB3-246875A0AB43}" dt="2022-11-29T17:29:50.077" v="1695" actId="1076"/>
          <ac:spMkLst>
            <pc:docMk/>
            <pc:sldMk cId="33250115" sldId="273"/>
            <ac:spMk id="11" creationId="{AFA65C71-7F21-B2AF-E48F-BE9CA3FAB639}"/>
          </ac:spMkLst>
        </pc:spChg>
        <pc:spChg chg="add mod ord">
          <ac:chgData name="Nina Grönqvist" userId="c6ba73d8-63d2-4550-88fa-12453df2c85f" providerId="ADAL" clId="{99C665CF-0B7A-43EE-BEB3-246875A0AB43}" dt="2022-11-29T17:28:42.221" v="1679" actId="1076"/>
          <ac:spMkLst>
            <pc:docMk/>
            <pc:sldMk cId="33250115" sldId="273"/>
            <ac:spMk id="22" creationId="{4FD7EBBD-5683-9CD4-1274-DF7B6585D0EB}"/>
          </ac:spMkLst>
        </pc:spChg>
        <pc:spChg chg="add mod ord">
          <ac:chgData name="Nina Grönqvist" userId="c6ba73d8-63d2-4550-88fa-12453df2c85f" providerId="ADAL" clId="{99C665CF-0B7A-43EE-BEB3-246875A0AB43}" dt="2022-11-29T17:25:27.905" v="1667" actId="14100"/>
          <ac:spMkLst>
            <pc:docMk/>
            <pc:sldMk cId="33250115" sldId="273"/>
            <ac:spMk id="24" creationId="{97BFF407-B768-6138-7030-2897C0022988}"/>
          </ac:spMkLst>
        </pc:spChg>
        <pc:spChg chg="add mod ord">
          <ac:chgData name="Nina Grönqvist" userId="c6ba73d8-63d2-4550-88fa-12453df2c85f" providerId="ADAL" clId="{99C665CF-0B7A-43EE-BEB3-246875A0AB43}" dt="2022-11-29T17:28:56.121" v="1683" actId="167"/>
          <ac:spMkLst>
            <pc:docMk/>
            <pc:sldMk cId="33250115" sldId="273"/>
            <ac:spMk id="26" creationId="{2C7744EF-F7D4-DD0C-39A5-7594C5AF3681}"/>
          </ac:spMkLst>
        </pc:spChg>
        <pc:spChg chg="add del mod ord">
          <ac:chgData name="Nina Grönqvist" userId="c6ba73d8-63d2-4550-88fa-12453df2c85f" providerId="ADAL" clId="{99C665CF-0B7A-43EE-BEB3-246875A0AB43}" dt="2022-11-29T17:28:30.837" v="1676" actId="478"/>
          <ac:spMkLst>
            <pc:docMk/>
            <pc:sldMk cId="33250115" sldId="273"/>
            <ac:spMk id="29" creationId="{80AE0030-385B-105C-03A2-2BC40B587C74}"/>
          </ac:spMkLst>
        </pc:spChg>
        <pc:spChg chg="add mod ord topLvl">
          <ac:chgData name="Nina Grönqvist" userId="c6ba73d8-63d2-4550-88fa-12453df2c85f" providerId="ADAL" clId="{99C665CF-0B7A-43EE-BEB3-246875A0AB43}" dt="2022-11-29T17:28:46.408" v="1680" actId="1076"/>
          <ac:spMkLst>
            <pc:docMk/>
            <pc:sldMk cId="33250115" sldId="273"/>
            <ac:spMk id="31" creationId="{0E493308-4F23-D4A5-94A2-43E9D8277287}"/>
          </ac:spMkLst>
        </pc:spChg>
        <pc:spChg chg="add del mod topLvl">
          <ac:chgData name="Nina Grönqvist" userId="c6ba73d8-63d2-4550-88fa-12453df2c85f" providerId="ADAL" clId="{99C665CF-0B7A-43EE-BEB3-246875A0AB43}" dt="2022-11-29T17:03:43.529" v="1374" actId="165"/>
          <ac:spMkLst>
            <pc:docMk/>
            <pc:sldMk cId="33250115" sldId="273"/>
            <ac:spMk id="32" creationId="{F336E002-1B10-E1E5-AD77-524D3498DF05}"/>
          </ac:spMkLst>
        </pc:spChg>
        <pc:spChg chg="add del mod ord">
          <ac:chgData name="Nina Grönqvist" userId="c6ba73d8-63d2-4550-88fa-12453df2c85f" providerId="ADAL" clId="{99C665CF-0B7A-43EE-BEB3-246875A0AB43}" dt="2022-11-29T17:10:51.087" v="1469" actId="478"/>
          <ac:spMkLst>
            <pc:docMk/>
            <pc:sldMk cId="33250115" sldId="273"/>
            <ac:spMk id="33" creationId="{E1753968-EF63-0F94-85CF-E3708B612D63}"/>
          </ac:spMkLst>
        </pc:spChg>
        <pc:spChg chg="add del mod topLvl">
          <ac:chgData name="Nina Grönqvist" userId="c6ba73d8-63d2-4550-88fa-12453df2c85f" providerId="ADAL" clId="{99C665CF-0B7A-43EE-BEB3-246875A0AB43}" dt="2022-11-29T17:05:46.228" v="1399" actId="478"/>
          <ac:spMkLst>
            <pc:docMk/>
            <pc:sldMk cId="33250115" sldId="273"/>
            <ac:spMk id="34" creationId="{3EE58AC8-3BE5-D1F5-7D95-0EB9A671E63E}"/>
          </ac:spMkLst>
        </pc:spChg>
        <pc:spChg chg="add del mod ord topLvl">
          <ac:chgData name="Nina Grönqvist" userId="c6ba73d8-63d2-4550-88fa-12453df2c85f" providerId="ADAL" clId="{99C665CF-0B7A-43EE-BEB3-246875A0AB43}" dt="2022-11-29T17:05:56.954" v="1404" actId="478"/>
          <ac:spMkLst>
            <pc:docMk/>
            <pc:sldMk cId="33250115" sldId="273"/>
            <ac:spMk id="35" creationId="{B21B0749-4666-65F5-AFE7-217A1340C4B7}"/>
          </ac:spMkLst>
        </pc:spChg>
        <pc:spChg chg="add del mod topLvl">
          <ac:chgData name="Nina Grönqvist" userId="c6ba73d8-63d2-4550-88fa-12453df2c85f" providerId="ADAL" clId="{99C665CF-0B7A-43EE-BEB3-246875A0AB43}" dt="2022-11-29T17:05:55.632" v="1403" actId="478"/>
          <ac:spMkLst>
            <pc:docMk/>
            <pc:sldMk cId="33250115" sldId="273"/>
            <ac:spMk id="40" creationId="{AB19EA2D-6B1D-27A1-8F80-A7A3936E633F}"/>
          </ac:spMkLst>
        </pc:spChg>
        <pc:spChg chg="add mod ord">
          <ac:chgData name="Nina Grönqvist" userId="c6ba73d8-63d2-4550-88fa-12453df2c85f" providerId="ADAL" clId="{99C665CF-0B7A-43EE-BEB3-246875A0AB43}" dt="2022-11-29T17:29:57.099" v="1698" actId="1076"/>
          <ac:spMkLst>
            <pc:docMk/>
            <pc:sldMk cId="33250115" sldId="273"/>
            <ac:spMk id="42" creationId="{A6B69AD4-0026-A925-5021-7D91494AD9C0}"/>
          </ac:spMkLst>
        </pc:spChg>
        <pc:spChg chg="add mod">
          <ac:chgData name="Nina Grönqvist" userId="c6ba73d8-63d2-4550-88fa-12453df2c85f" providerId="ADAL" clId="{99C665CF-0B7A-43EE-BEB3-246875A0AB43}" dt="2022-11-29T17:29:19.470" v="1688" actId="571"/>
          <ac:spMkLst>
            <pc:docMk/>
            <pc:sldMk cId="33250115" sldId="273"/>
            <ac:spMk id="43" creationId="{25AF07CF-BECB-0731-F010-DD0BE33693D6}"/>
          </ac:spMkLst>
        </pc:spChg>
        <pc:spChg chg="add mod">
          <ac:chgData name="Nina Grönqvist" userId="c6ba73d8-63d2-4550-88fa-12453df2c85f" providerId="ADAL" clId="{99C665CF-0B7A-43EE-BEB3-246875A0AB43}" dt="2022-11-29T17:29:28.815" v="1691" actId="1076"/>
          <ac:spMkLst>
            <pc:docMk/>
            <pc:sldMk cId="33250115" sldId="273"/>
            <ac:spMk id="45" creationId="{5F78A37F-1E17-BDD7-3723-28873BAB78ED}"/>
          </ac:spMkLst>
        </pc:spChg>
        <pc:spChg chg="add mod">
          <ac:chgData name="Nina Grönqvist" userId="c6ba73d8-63d2-4550-88fa-12453df2c85f" providerId="ADAL" clId="{99C665CF-0B7A-43EE-BEB3-246875A0AB43}" dt="2022-11-29T17:30:11.606" v="1700" actId="1076"/>
          <ac:spMkLst>
            <pc:docMk/>
            <pc:sldMk cId="33250115" sldId="273"/>
            <ac:spMk id="46" creationId="{0EA474DB-4F0F-FFFE-D7B8-A222E2902618}"/>
          </ac:spMkLst>
        </pc:spChg>
        <pc:grpChg chg="add del mod">
          <ac:chgData name="Nina Grönqvist" userId="c6ba73d8-63d2-4550-88fa-12453df2c85f" providerId="ADAL" clId="{99C665CF-0B7A-43EE-BEB3-246875A0AB43}" dt="2022-11-29T17:25:21.129" v="1665" actId="478"/>
          <ac:grpSpMkLst>
            <pc:docMk/>
            <pc:sldMk cId="33250115" sldId="273"/>
            <ac:grpSpMk id="36" creationId="{2FB88023-D687-4966-172E-98C3D4EA7B77}"/>
          </ac:grpSpMkLst>
        </pc:grpChg>
        <pc:grpChg chg="add del mod">
          <ac:chgData name="Nina Grönqvist" userId="c6ba73d8-63d2-4550-88fa-12453df2c85f" providerId="ADAL" clId="{99C665CF-0B7A-43EE-BEB3-246875A0AB43}" dt="2022-11-29T17:00:58.958" v="1319" actId="165"/>
          <ac:grpSpMkLst>
            <pc:docMk/>
            <pc:sldMk cId="33250115" sldId="273"/>
            <ac:grpSpMk id="37" creationId="{7CE515E0-86ED-C426-E36D-DA2408E5BC70}"/>
          </ac:grpSpMkLst>
        </pc:grpChg>
        <pc:grpChg chg="add del mod">
          <ac:chgData name="Nina Grönqvist" userId="c6ba73d8-63d2-4550-88fa-12453df2c85f" providerId="ADAL" clId="{99C665CF-0B7A-43EE-BEB3-246875A0AB43}" dt="2022-11-29T17:00:53.858" v="1318" actId="165"/>
          <ac:grpSpMkLst>
            <pc:docMk/>
            <pc:sldMk cId="33250115" sldId="273"/>
            <ac:grpSpMk id="38" creationId="{331A47AE-13CB-B5B9-5ED6-E536A996116D}"/>
          </ac:grpSpMkLst>
        </pc:grpChg>
        <pc:grpChg chg="add del mod">
          <ac:chgData name="Nina Grönqvist" userId="c6ba73d8-63d2-4550-88fa-12453df2c85f" providerId="ADAL" clId="{99C665CF-0B7A-43EE-BEB3-246875A0AB43}" dt="2022-11-29T17:00:49.593" v="1317" actId="165"/>
          <ac:grpSpMkLst>
            <pc:docMk/>
            <pc:sldMk cId="33250115" sldId="273"/>
            <ac:grpSpMk id="39" creationId="{854CFDE1-E1EF-4D2E-B6AD-56FF6C0058B4}"/>
          </ac:grpSpMkLst>
        </pc:grpChg>
        <pc:grpChg chg="add del mod">
          <ac:chgData name="Nina Grönqvist" userId="c6ba73d8-63d2-4550-88fa-12453df2c85f" providerId="ADAL" clId="{99C665CF-0B7A-43EE-BEB3-246875A0AB43}" dt="2022-11-29T17:00:42.187" v="1316" actId="165"/>
          <ac:grpSpMkLst>
            <pc:docMk/>
            <pc:sldMk cId="33250115" sldId="273"/>
            <ac:grpSpMk id="41" creationId="{D27F5496-FCA8-3AB9-7BAC-793DAA2AF510}"/>
          </ac:grpSpMkLst>
        </pc:grpChg>
        <pc:graphicFrameChg chg="add del">
          <ac:chgData name="Nina Grönqvist" userId="c6ba73d8-63d2-4550-88fa-12453df2c85f" providerId="ADAL" clId="{99C665CF-0B7A-43EE-BEB3-246875A0AB43}" dt="2022-11-29T07:47:31.042" v="236" actId="26606"/>
          <ac:graphicFrameMkLst>
            <pc:docMk/>
            <pc:sldMk cId="33250115" sldId="273"/>
            <ac:graphicFrameMk id="13" creationId="{3AFF9BA9-5784-BC4B-8BB4-39E849E3D996}"/>
          </ac:graphicFrameMkLst>
        </pc:graphicFrameChg>
        <pc:graphicFrameChg chg="add del">
          <ac:chgData name="Nina Grönqvist" userId="c6ba73d8-63d2-4550-88fa-12453df2c85f" providerId="ADAL" clId="{99C665CF-0B7A-43EE-BEB3-246875A0AB43}" dt="2022-11-29T07:47:35.760" v="238" actId="26606"/>
          <ac:graphicFrameMkLst>
            <pc:docMk/>
            <pc:sldMk cId="33250115" sldId="273"/>
            <ac:graphicFrameMk id="14" creationId="{55AB02F9-6D0F-6720-72B7-6930BD66C07A}"/>
          </ac:graphicFrameMkLst>
        </pc:graphicFrameChg>
        <pc:picChg chg="add del mod ord modCrop">
          <ac:chgData name="Nina Grönqvist" userId="c6ba73d8-63d2-4550-88fa-12453df2c85f" providerId="ADAL" clId="{99C665CF-0B7A-43EE-BEB3-246875A0AB43}" dt="2022-12-06T09:11:54.328" v="1771" actId="478"/>
          <ac:picMkLst>
            <pc:docMk/>
            <pc:sldMk cId="33250115" sldId="273"/>
            <ac:picMk id="6" creationId="{2EFA2C04-83C4-32D2-BD35-F03FF04CF67A}"/>
          </ac:picMkLst>
        </pc:picChg>
        <pc:picChg chg="add del mod">
          <ac:chgData name="Nina Grönqvist" userId="c6ba73d8-63d2-4550-88fa-12453df2c85f" providerId="ADAL" clId="{99C665CF-0B7A-43EE-BEB3-246875A0AB43}" dt="2022-11-29T17:01:56.565" v="1336" actId="931"/>
          <ac:picMkLst>
            <pc:docMk/>
            <pc:sldMk cId="33250115" sldId="273"/>
            <ac:picMk id="8" creationId="{3C7254E0-C5D5-6385-DFF3-A1DC3A0D5D00}"/>
          </ac:picMkLst>
        </pc:picChg>
        <pc:picChg chg="add mod">
          <ac:chgData name="Nina Grönqvist" userId="c6ba73d8-63d2-4550-88fa-12453df2c85f" providerId="ADAL" clId="{99C665CF-0B7A-43EE-BEB3-246875A0AB43}" dt="2022-11-29T17:22:36.902" v="1623" actId="1076"/>
          <ac:picMkLst>
            <pc:docMk/>
            <pc:sldMk cId="33250115" sldId="273"/>
            <ac:picMk id="13" creationId="{FD47836F-BB10-8242-B98B-8AA226F4C033}"/>
          </ac:picMkLst>
        </pc:picChg>
        <pc:picChg chg="add del mod ord">
          <ac:chgData name="Nina Grönqvist" userId="c6ba73d8-63d2-4550-88fa-12453df2c85f" providerId="ADAL" clId="{99C665CF-0B7A-43EE-BEB3-246875A0AB43}" dt="2022-11-29T17:05:15.312" v="1386" actId="478"/>
          <ac:picMkLst>
            <pc:docMk/>
            <pc:sldMk cId="33250115" sldId="273"/>
            <ac:picMk id="15" creationId="{E2903A15-1A07-5BB7-7795-D4F9CF3EE06E}"/>
          </ac:picMkLst>
        </pc:picChg>
        <pc:picChg chg="add mod ord">
          <ac:chgData name="Nina Grönqvist" userId="c6ba73d8-63d2-4550-88fa-12453df2c85f" providerId="ADAL" clId="{99C665CF-0B7A-43EE-BEB3-246875A0AB43}" dt="2022-11-29T17:30:15.335" v="1701" actId="166"/>
          <ac:picMkLst>
            <pc:docMk/>
            <pc:sldMk cId="33250115" sldId="273"/>
            <ac:picMk id="16" creationId="{F68C859C-4499-D90B-203D-53192B828FAC}"/>
          </ac:picMkLst>
        </pc:picChg>
        <pc:picChg chg="add mod ord topLvl">
          <ac:chgData name="Nina Grönqvist" userId="c6ba73d8-63d2-4550-88fa-12453df2c85f" providerId="ADAL" clId="{99C665CF-0B7A-43EE-BEB3-246875A0AB43}" dt="2022-11-29T17:03:43.529" v="1374" actId="165"/>
          <ac:picMkLst>
            <pc:docMk/>
            <pc:sldMk cId="33250115" sldId="273"/>
            <ac:picMk id="17" creationId="{CED2FA4A-FAD3-BDE2-31BE-AA76DF23BDBC}"/>
          </ac:picMkLst>
        </pc:picChg>
        <pc:picChg chg="add mod ord topLvl">
          <ac:chgData name="Nina Grönqvist" userId="c6ba73d8-63d2-4550-88fa-12453df2c85f" providerId="ADAL" clId="{99C665CF-0B7A-43EE-BEB3-246875A0AB43}" dt="2022-11-29T17:29:38.527" v="1692" actId="166"/>
          <ac:picMkLst>
            <pc:docMk/>
            <pc:sldMk cId="33250115" sldId="273"/>
            <ac:picMk id="19" creationId="{6F118E64-DE00-17E3-FA88-F0956EA7087A}"/>
          </ac:picMkLst>
        </pc:picChg>
        <pc:picChg chg="add mod ord topLvl">
          <ac:chgData name="Nina Grönqvist" userId="c6ba73d8-63d2-4550-88fa-12453df2c85f" providerId="ADAL" clId="{99C665CF-0B7A-43EE-BEB3-246875A0AB43}" dt="2022-11-29T17:30:18.430" v="1702" actId="166"/>
          <ac:picMkLst>
            <pc:docMk/>
            <pc:sldMk cId="33250115" sldId="273"/>
            <ac:picMk id="21" creationId="{0B258A03-3C90-051E-C506-9A47C4AE9A15}"/>
          </ac:picMkLst>
        </pc:picChg>
        <pc:picChg chg="add del mod ord topLvl">
          <ac:chgData name="Nina Grönqvist" userId="c6ba73d8-63d2-4550-88fa-12453df2c85f" providerId="ADAL" clId="{99C665CF-0B7A-43EE-BEB3-246875A0AB43}" dt="2022-12-16T15:28:47.290" v="1955" actId="478"/>
          <ac:picMkLst>
            <pc:docMk/>
            <pc:sldMk cId="33250115" sldId="273"/>
            <ac:picMk id="23" creationId="{CC5F0D5C-C61F-2E3B-28EA-E282E20E35AB}"/>
          </ac:picMkLst>
        </pc:picChg>
        <pc:picChg chg="add mod ord topLvl">
          <ac:chgData name="Nina Grönqvist" userId="c6ba73d8-63d2-4550-88fa-12453df2c85f" providerId="ADAL" clId="{99C665CF-0B7A-43EE-BEB3-246875A0AB43}" dt="2022-11-29T17:30:21.589" v="1703" actId="1076"/>
          <ac:picMkLst>
            <pc:docMk/>
            <pc:sldMk cId="33250115" sldId="273"/>
            <ac:picMk id="25" creationId="{2ED2BDB3-58C1-8730-BF96-1562FE8E8218}"/>
          </ac:picMkLst>
        </pc:picChg>
        <pc:picChg chg="add mod ord">
          <ac:chgData name="Nina Grönqvist" userId="c6ba73d8-63d2-4550-88fa-12453df2c85f" providerId="ADAL" clId="{99C665CF-0B7A-43EE-BEB3-246875A0AB43}" dt="2022-11-29T17:21:59.877" v="1605" actId="1076"/>
          <ac:picMkLst>
            <pc:docMk/>
            <pc:sldMk cId="33250115" sldId="273"/>
            <ac:picMk id="27" creationId="{214AC83F-DE74-1657-1262-9689843B832F}"/>
          </ac:picMkLst>
        </pc:picChg>
        <pc:picChg chg="add mod">
          <ac:chgData name="Nina Grönqvist" userId="c6ba73d8-63d2-4550-88fa-12453df2c85f" providerId="ADAL" clId="{99C665CF-0B7A-43EE-BEB3-246875A0AB43}" dt="2022-11-29T17:22:35.962" v="1622" actId="1076"/>
          <ac:picMkLst>
            <pc:docMk/>
            <pc:sldMk cId="33250115" sldId="273"/>
            <ac:picMk id="28" creationId="{A76B324E-3CC7-082D-35C6-810C80E95EDE}"/>
          </ac:picMkLst>
        </pc:picChg>
        <pc:picChg chg="add del mod ord modCrop">
          <ac:chgData name="Nina Grönqvist" userId="c6ba73d8-63d2-4550-88fa-12453df2c85f" providerId="ADAL" clId="{99C665CF-0B7A-43EE-BEB3-246875A0AB43}" dt="2022-11-29T17:08:22.554" v="1434" actId="478"/>
          <ac:picMkLst>
            <pc:docMk/>
            <pc:sldMk cId="33250115" sldId="273"/>
            <ac:picMk id="30" creationId="{C1C448C2-2CA1-E100-8ADC-5165EDF86414}"/>
          </ac:picMkLst>
        </pc:picChg>
        <pc:picChg chg="add mod">
          <ac:chgData name="Nina Grönqvist" userId="c6ba73d8-63d2-4550-88fa-12453df2c85f" providerId="ADAL" clId="{99C665CF-0B7A-43EE-BEB3-246875A0AB43}" dt="2022-11-29T17:29:19.470" v="1688" actId="571"/>
          <ac:picMkLst>
            <pc:docMk/>
            <pc:sldMk cId="33250115" sldId="273"/>
            <ac:picMk id="44" creationId="{E7FE407C-F3BE-CCAF-79CD-5C688891337F}"/>
          </ac:picMkLst>
        </pc:picChg>
        <pc:cxnChg chg="add del mod">
          <ac:chgData name="Nina Grönqvist" userId="c6ba73d8-63d2-4550-88fa-12453df2c85f" providerId="ADAL" clId="{99C665CF-0B7A-43EE-BEB3-246875A0AB43}" dt="2022-11-29T17:21:40.569" v="1594" actId="478"/>
          <ac:cxnSpMkLst>
            <pc:docMk/>
            <pc:sldMk cId="33250115" sldId="273"/>
            <ac:cxnSpMk id="20" creationId="{80D7DFDB-82FF-12F2-31AE-298DE9087EA7}"/>
          </ac:cxnSpMkLst>
        </pc:cxnChg>
      </pc:sldChg>
      <pc:sldChg chg="addSp delSp modSp add mod ord modAnim">
        <pc:chgData name="Nina Grönqvist" userId="c6ba73d8-63d2-4550-88fa-12453df2c85f" providerId="ADAL" clId="{99C665CF-0B7A-43EE-BEB3-246875A0AB43}" dt="2022-12-06T09:12:09.250" v="1772" actId="1076"/>
        <pc:sldMkLst>
          <pc:docMk/>
          <pc:sldMk cId="703579746" sldId="274"/>
        </pc:sldMkLst>
        <pc:spChg chg="mod">
          <ac:chgData name="Nina Grönqvist" userId="c6ba73d8-63d2-4550-88fa-12453df2c85f" providerId="ADAL" clId="{99C665CF-0B7A-43EE-BEB3-246875A0AB43}" dt="2022-11-29T07:50:37.714" v="253" actId="20577"/>
          <ac:spMkLst>
            <pc:docMk/>
            <pc:sldMk cId="703579746" sldId="274"/>
            <ac:spMk id="2" creationId="{5DDB2051-7EC7-40D9-B084-FFAA83DC8A5F}"/>
          </ac:spMkLst>
        </pc:spChg>
        <pc:spChg chg="mod">
          <ac:chgData name="Nina Grönqvist" userId="c6ba73d8-63d2-4550-88fa-12453df2c85f" providerId="ADAL" clId="{99C665CF-0B7A-43EE-BEB3-246875A0AB43}" dt="2022-11-29T10:41:58.137" v="880" actId="1076"/>
          <ac:spMkLst>
            <pc:docMk/>
            <pc:sldMk cId="703579746" sldId="274"/>
            <ac:spMk id="3" creationId="{B6054198-4962-4216-8FBF-7709E1928EF8}"/>
          </ac:spMkLst>
        </pc:spChg>
        <pc:spChg chg="add del mod">
          <ac:chgData name="Nina Grönqvist" userId="c6ba73d8-63d2-4550-88fa-12453df2c85f" providerId="ADAL" clId="{99C665CF-0B7A-43EE-BEB3-246875A0AB43}" dt="2022-11-29T07:50:08.275" v="245"/>
          <ac:spMkLst>
            <pc:docMk/>
            <pc:sldMk cId="703579746" sldId="274"/>
            <ac:spMk id="4" creationId="{066E3F99-EB10-2789-D3E2-C3DC2154D0DD}"/>
          </ac:spMkLst>
        </pc:spChg>
        <pc:spChg chg="add del mod">
          <ac:chgData name="Nina Grönqvist" userId="c6ba73d8-63d2-4550-88fa-12453df2c85f" providerId="ADAL" clId="{99C665CF-0B7A-43EE-BEB3-246875A0AB43}" dt="2022-11-29T07:50:14.017" v="247"/>
          <ac:spMkLst>
            <pc:docMk/>
            <pc:sldMk cId="703579746" sldId="274"/>
            <ac:spMk id="7" creationId="{2879AD28-8710-F17A-F32A-0313EA82CCA2}"/>
          </ac:spMkLst>
        </pc:spChg>
        <pc:spChg chg="add mod ord">
          <ac:chgData name="Nina Grönqvist" userId="c6ba73d8-63d2-4550-88fa-12453df2c85f" providerId="ADAL" clId="{99C665CF-0B7A-43EE-BEB3-246875A0AB43}" dt="2022-12-06T09:12:09.250" v="1772" actId="1076"/>
          <ac:spMkLst>
            <pc:docMk/>
            <pc:sldMk cId="703579746" sldId="274"/>
            <ac:spMk id="9" creationId="{7B8E78B1-F76B-3165-3A1B-545C61AE1CEE}"/>
          </ac:spMkLst>
        </pc:spChg>
        <pc:spChg chg="add del mod ord">
          <ac:chgData name="Nina Grönqvist" userId="c6ba73d8-63d2-4550-88fa-12453df2c85f" providerId="ADAL" clId="{99C665CF-0B7A-43EE-BEB3-246875A0AB43}" dt="2022-11-29T10:41:06.852" v="866" actId="478"/>
          <ac:spMkLst>
            <pc:docMk/>
            <pc:sldMk cId="703579746" sldId="274"/>
            <ac:spMk id="10" creationId="{530221F3-315F-0D35-4AAD-048088085BE3}"/>
          </ac:spMkLst>
        </pc:spChg>
        <pc:spChg chg="add del mod">
          <ac:chgData name="Nina Grönqvist" userId="c6ba73d8-63d2-4550-88fa-12453df2c85f" providerId="ADAL" clId="{99C665CF-0B7A-43EE-BEB3-246875A0AB43}" dt="2022-11-29T10:39:29.222" v="847" actId="478"/>
          <ac:spMkLst>
            <pc:docMk/>
            <pc:sldMk cId="703579746" sldId="274"/>
            <ac:spMk id="11" creationId="{AFAB9CF8-AF9D-FCCD-5516-9374A84B6D9E}"/>
          </ac:spMkLst>
        </pc:spChg>
        <pc:spChg chg="add mod">
          <ac:chgData name="Nina Grönqvist" userId="c6ba73d8-63d2-4550-88fa-12453df2c85f" providerId="ADAL" clId="{99C665CF-0B7A-43EE-BEB3-246875A0AB43}" dt="2022-12-06T09:12:09.250" v="1772" actId="1076"/>
          <ac:spMkLst>
            <pc:docMk/>
            <pc:sldMk cId="703579746" sldId="274"/>
            <ac:spMk id="12" creationId="{F0A11013-0E1F-61C5-2C2B-3415783109B8}"/>
          </ac:spMkLst>
        </pc:spChg>
        <pc:picChg chg="mod modCrop">
          <ac:chgData name="Nina Grönqvist" userId="c6ba73d8-63d2-4550-88fa-12453df2c85f" providerId="ADAL" clId="{99C665CF-0B7A-43EE-BEB3-246875A0AB43}" dt="2022-11-29T10:12:13.102" v="644" actId="18131"/>
          <ac:picMkLst>
            <pc:docMk/>
            <pc:sldMk cId="703579746" sldId="274"/>
            <ac:picMk id="5" creationId="{C34EE177-A11E-42A8-A70E-FF2F38A844F4}"/>
          </ac:picMkLst>
        </pc:picChg>
      </pc:sldChg>
      <pc:sldChg chg="addSp delSp modSp add mod delAnim modAnim modNotesTx">
        <pc:chgData name="Nina Grönqvist" userId="c6ba73d8-63d2-4550-88fa-12453df2c85f" providerId="ADAL" clId="{99C665CF-0B7A-43EE-BEB3-246875A0AB43}" dt="2022-12-06T09:59:18.263" v="1936"/>
        <pc:sldMkLst>
          <pc:docMk/>
          <pc:sldMk cId="137499026" sldId="275"/>
        </pc:sldMkLst>
        <pc:spChg chg="add del mod ord">
          <ac:chgData name="Nina Grönqvist" userId="c6ba73d8-63d2-4550-88fa-12453df2c85f" providerId="ADAL" clId="{99C665CF-0B7A-43EE-BEB3-246875A0AB43}" dt="2022-12-06T09:40:21.333" v="1784" actId="478"/>
          <ac:spMkLst>
            <pc:docMk/>
            <pc:sldMk cId="137499026" sldId="275"/>
            <ac:spMk id="2" creationId="{9D794DE5-5FCA-59CC-63B0-A044256E23AA}"/>
          </ac:spMkLst>
        </pc:spChg>
        <pc:spChg chg="add mod">
          <ac:chgData name="Nina Grönqvist" userId="c6ba73d8-63d2-4550-88fa-12453df2c85f" providerId="ADAL" clId="{99C665CF-0B7A-43EE-BEB3-246875A0AB43}" dt="2022-12-06T09:51:38.490" v="1891" actId="1076"/>
          <ac:spMkLst>
            <pc:docMk/>
            <pc:sldMk cId="137499026" sldId="275"/>
            <ac:spMk id="3" creationId="{F487231C-0BA2-28E3-479C-0F24A1E2FF90}"/>
          </ac:spMkLst>
        </pc:spChg>
        <pc:spChg chg="mod ord">
          <ac:chgData name="Nina Grönqvist" userId="c6ba73d8-63d2-4550-88fa-12453df2c85f" providerId="ADAL" clId="{99C665CF-0B7A-43EE-BEB3-246875A0AB43}" dt="2022-12-06T09:55:55.635" v="1922" actId="167"/>
          <ac:spMkLst>
            <pc:docMk/>
            <pc:sldMk cId="137499026" sldId="275"/>
            <ac:spMk id="4" creationId="{4987AE4A-5EE9-0E4C-49E2-2C021F3E779A}"/>
          </ac:spMkLst>
        </pc:spChg>
        <pc:spChg chg="add del mod ord">
          <ac:chgData name="Nina Grönqvist" userId="c6ba73d8-63d2-4550-88fa-12453df2c85f" providerId="ADAL" clId="{99C665CF-0B7A-43EE-BEB3-246875A0AB43}" dt="2022-11-29T11:30:00.279" v="1286" actId="478"/>
          <ac:spMkLst>
            <pc:docMk/>
            <pc:sldMk cId="137499026" sldId="275"/>
            <ac:spMk id="5" creationId="{8F7650C2-8658-7315-B7D0-B2DCC10C1485}"/>
          </ac:spMkLst>
        </pc:spChg>
        <pc:spChg chg="add mod">
          <ac:chgData name="Nina Grönqvist" userId="c6ba73d8-63d2-4550-88fa-12453df2c85f" providerId="ADAL" clId="{99C665CF-0B7A-43EE-BEB3-246875A0AB43}" dt="2022-11-29T11:31:15.236" v="1290" actId="1076"/>
          <ac:spMkLst>
            <pc:docMk/>
            <pc:sldMk cId="137499026" sldId="275"/>
            <ac:spMk id="7" creationId="{C5522BA5-7345-0D73-6221-0DD207F8827F}"/>
          </ac:spMkLst>
        </pc:spChg>
        <pc:spChg chg="del mod ord">
          <ac:chgData name="Nina Grönqvist" userId="c6ba73d8-63d2-4550-88fa-12453df2c85f" providerId="ADAL" clId="{99C665CF-0B7A-43EE-BEB3-246875A0AB43}" dt="2022-11-29T11:00:25.642" v="1085" actId="478"/>
          <ac:spMkLst>
            <pc:docMk/>
            <pc:sldMk cId="137499026" sldId="275"/>
            <ac:spMk id="8" creationId="{44F7116C-CD30-EEE7-EF9D-4C8C6F599C6A}"/>
          </ac:spMkLst>
        </pc:spChg>
        <pc:spChg chg="mod">
          <ac:chgData name="Nina Grönqvist" userId="c6ba73d8-63d2-4550-88fa-12453df2c85f" providerId="ADAL" clId="{99C665CF-0B7A-43EE-BEB3-246875A0AB43}" dt="2022-11-29T11:30:31.254" v="1289" actId="20577"/>
          <ac:spMkLst>
            <pc:docMk/>
            <pc:sldMk cId="137499026" sldId="275"/>
            <ac:spMk id="9" creationId="{99D2F9FD-3617-7255-25F8-F2C4EBD5607C}"/>
          </ac:spMkLst>
        </pc:spChg>
        <pc:spChg chg="add del">
          <ac:chgData name="Nina Grönqvist" userId="c6ba73d8-63d2-4550-88fa-12453df2c85f" providerId="ADAL" clId="{99C665CF-0B7A-43EE-BEB3-246875A0AB43}" dt="2022-12-06T09:49:26.105" v="1860" actId="11529"/>
          <ac:spMkLst>
            <pc:docMk/>
            <pc:sldMk cId="137499026" sldId="275"/>
            <ac:spMk id="16" creationId="{F78B6956-902F-2BC1-7CC0-B6E33D6C2354}"/>
          </ac:spMkLst>
        </pc:spChg>
        <pc:spChg chg="add mod ord">
          <ac:chgData name="Nina Grönqvist" userId="c6ba73d8-63d2-4550-88fa-12453df2c85f" providerId="ADAL" clId="{99C665CF-0B7A-43EE-BEB3-246875A0AB43}" dt="2022-12-06T09:52:42.435" v="1896" actId="14861"/>
          <ac:spMkLst>
            <pc:docMk/>
            <pc:sldMk cId="137499026" sldId="275"/>
            <ac:spMk id="17" creationId="{529C6CA8-4E3F-831F-C8F8-4570C77CA4DD}"/>
          </ac:spMkLst>
        </pc:spChg>
        <pc:spChg chg="add del mod ord">
          <ac:chgData name="Nina Grönqvist" userId="c6ba73d8-63d2-4550-88fa-12453df2c85f" providerId="ADAL" clId="{99C665CF-0B7A-43EE-BEB3-246875A0AB43}" dt="2022-12-06T09:56:09.324" v="1923" actId="478"/>
          <ac:spMkLst>
            <pc:docMk/>
            <pc:sldMk cId="137499026" sldId="275"/>
            <ac:spMk id="19" creationId="{CB46F696-F948-B5B9-B37B-0137AD6FE890}"/>
          </ac:spMkLst>
        </pc:spChg>
        <pc:graphicFrameChg chg="add del mod">
          <ac:chgData name="Nina Grönqvist" userId="c6ba73d8-63d2-4550-88fa-12453df2c85f" providerId="ADAL" clId="{99C665CF-0B7A-43EE-BEB3-246875A0AB43}" dt="2022-12-06T09:41:35.854" v="1794" actId="12084"/>
          <ac:graphicFrameMkLst>
            <pc:docMk/>
            <pc:sldMk cId="137499026" sldId="275"/>
            <ac:graphicFrameMk id="13" creationId="{92F9BE56-3690-5ECD-9094-083909EC94F7}"/>
          </ac:graphicFrameMkLst>
        </pc:graphicFrameChg>
        <pc:picChg chg="mod ord modCrop">
          <ac:chgData name="Nina Grönqvist" userId="c6ba73d8-63d2-4550-88fa-12453df2c85f" providerId="ADAL" clId="{99C665CF-0B7A-43EE-BEB3-246875A0AB43}" dt="2022-12-06T09:58:18.957" v="1931" actId="1076"/>
          <ac:picMkLst>
            <pc:docMk/>
            <pc:sldMk cId="137499026" sldId="275"/>
            <ac:picMk id="6" creationId="{93AF183E-97F6-1551-DCC2-DA409BAF336C}"/>
          </ac:picMkLst>
        </pc:picChg>
        <pc:picChg chg="add del mod modCrop">
          <ac:chgData name="Nina Grönqvist" userId="c6ba73d8-63d2-4550-88fa-12453df2c85f" providerId="ADAL" clId="{99C665CF-0B7A-43EE-BEB3-246875A0AB43}" dt="2022-12-06T09:39:53.636" v="1782" actId="478"/>
          <ac:picMkLst>
            <pc:docMk/>
            <pc:sldMk cId="137499026" sldId="275"/>
            <ac:picMk id="8" creationId="{5971450B-FAAC-175E-31C7-CE942EE88E35}"/>
          </ac:picMkLst>
        </pc:picChg>
        <pc:picChg chg="add del mod modCrop">
          <ac:chgData name="Nina Grönqvist" userId="c6ba73d8-63d2-4550-88fa-12453df2c85f" providerId="ADAL" clId="{99C665CF-0B7A-43EE-BEB3-246875A0AB43}" dt="2022-12-06T09:57:50.894" v="1928" actId="1076"/>
          <ac:picMkLst>
            <pc:docMk/>
            <pc:sldMk cId="137499026" sldId="275"/>
            <ac:picMk id="12" creationId="{A4DAB530-CE35-65C5-6B62-8223A74F0BD6}"/>
          </ac:picMkLst>
        </pc:picChg>
        <pc:picChg chg="add del mod">
          <ac:chgData name="Nina Grönqvist" userId="c6ba73d8-63d2-4550-88fa-12453df2c85f" providerId="ADAL" clId="{99C665CF-0B7A-43EE-BEB3-246875A0AB43}" dt="2022-12-06T09:45:02.828" v="1828" actId="478"/>
          <ac:picMkLst>
            <pc:docMk/>
            <pc:sldMk cId="137499026" sldId="275"/>
            <ac:picMk id="15" creationId="{461C1768-9C3E-CF6C-E0FE-6DF7D0DAB91C}"/>
          </ac:picMkLst>
        </pc:picChg>
        <pc:picChg chg="add mod ord modCrop">
          <ac:chgData name="Nina Grönqvist" userId="c6ba73d8-63d2-4550-88fa-12453df2c85f" providerId="ADAL" clId="{99C665CF-0B7A-43EE-BEB3-246875A0AB43}" dt="2022-12-06T09:58:08.684" v="1930" actId="1076"/>
          <ac:picMkLst>
            <pc:docMk/>
            <pc:sldMk cId="137499026" sldId="275"/>
            <ac:picMk id="18" creationId="{8FC67C17-16E7-B4CE-E110-B424266DFCFB}"/>
          </ac:picMkLst>
        </pc:picChg>
        <pc:inkChg chg="add del">
          <ac:chgData name="Nina Grönqvist" userId="c6ba73d8-63d2-4550-88fa-12453df2c85f" providerId="ADAL" clId="{99C665CF-0B7A-43EE-BEB3-246875A0AB43}" dt="2022-12-06T09:57:06.019" v="1925" actId="9405"/>
          <ac:inkMkLst>
            <pc:docMk/>
            <pc:sldMk cId="137499026" sldId="275"/>
            <ac:inkMk id="20" creationId="{F61C6296-BACF-2332-CC24-F23357B9EA1D}"/>
          </ac:inkMkLst>
        </pc:inkChg>
        <pc:cxnChg chg="add del">
          <ac:chgData name="Nina Grönqvist" userId="c6ba73d8-63d2-4550-88fa-12453df2c85f" providerId="ADAL" clId="{99C665CF-0B7A-43EE-BEB3-246875A0AB43}" dt="2022-12-06T09:57:45.268" v="1927" actId="478"/>
          <ac:cxnSpMkLst>
            <pc:docMk/>
            <pc:sldMk cId="137499026" sldId="275"/>
            <ac:cxnSpMk id="22" creationId="{86A09284-CE92-2988-E812-C5BB6062BB39}"/>
          </ac:cxnSpMkLst>
        </pc:cxnChg>
      </pc:sldChg>
      <pc:sldChg chg="addSp delSp modSp add del mod ord">
        <pc:chgData name="Nina Grönqvist" userId="c6ba73d8-63d2-4550-88fa-12453df2c85f" providerId="ADAL" clId="{99C665CF-0B7A-43EE-BEB3-246875A0AB43}" dt="2022-11-29T10:26:13.194" v="787" actId="2696"/>
        <pc:sldMkLst>
          <pc:docMk/>
          <pc:sldMk cId="3709526381" sldId="275"/>
        </pc:sldMkLst>
        <pc:spChg chg="mod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2" creationId="{5DDB2051-7EC7-40D9-B084-FFAA83DC8A5F}"/>
          </ac:spMkLst>
        </pc:spChg>
        <pc:spChg chg="mod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3" creationId="{B6054198-4962-4216-8FBF-7709E1928EF8}"/>
          </ac:spMkLst>
        </pc:spChg>
        <pc:spChg chg="add del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24" creationId="{4038CB10-1F5C-4D54-9DF7-12586DE5B007}"/>
          </ac:spMkLst>
        </pc:spChg>
        <pc:spChg chg="add del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25" creationId="{73ED6512-6858-4552-B699-9A97FE9A4EA2}"/>
          </ac:spMkLst>
        </pc:spChg>
        <pc:spChg chg="add del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30" creationId="{4038CB10-1F5C-4D54-9DF7-12586DE5B007}"/>
          </ac:spMkLst>
        </pc:spChg>
        <pc:spChg chg="add del">
          <ac:chgData name="Nina Grönqvist" userId="c6ba73d8-63d2-4550-88fa-12453df2c85f" providerId="ADAL" clId="{99C665CF-0B7A-43EE-BEB3-246875A0AB43}" dt="2022-11-29T09:18:29.827" v="456" actId="26606"/>
          <ac:spMkLst>
            <pc:docMk/>
            <pc:sldMk cId="3709526381" sldId="275"/>
            <ac:spMk id="32" creationId="{73ED6512-6858-4552-B699-9A97FE9A4EA2}"/>
          </ac:spMkLst>
        </pc:spChg>
        <pc:picChg chg="mod modCrop">
          <ac:chgData name="Nina Grönqvist" userId="c6ba73d8-63d2-4550-88fa-12453df2c85f" providerId="ADAL" clId="{99C665CF-0B7A-43EE-BEB3-246875A0AB43}" dt="2022-11-29T09:20:43.568" v="474" actId="1035"/>
          <ac:picMkLst>
            <pc:docMk/>
            <pc:sldMk cId="3709526381" sldId="275"/>
            <ac:picMk id="5" creationId="{C34EE177-A11E-42A8-A70E-FF2F38A844F4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svg"/><Relationship Id="rId1" Type="http://schemas.openxmlformats.org/officeDocument/2006/relationships/image" Target="../media/image5.png"/><Relationship Id="rId6" Type="http://schemas.openxmlformats.org/officeDocument/2006/relationships/image" Target="../media/image10.svg"/><Relationship Id="rId5" Type="http://schemas.openxmlformats.org/officeDocument/2006/relationships/image" Target="../media/image9.png"/><Relationship Id="rId4" Type="http://schemas.openxmlformats.org/officeDocument/2006/relationships/image" Target="../media/image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2">
  <dgm:title val=""/>
  <dgm:desc val=""/>
  <dgm:catLst>
    <dgm:cat type="accent3" pri="112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lnNode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0BE55D-2CCA-4BE4-891B-C916932CE62F}" type="doc">
      <dgm:prSet loTypeId="urn:microsoft.com/office/officeart/2018/2/layout/IconVerticalSolidList" loCatId="icon" qsTypeId="urn:microsoft.com/office/officeart/2005/8/quickstyle/simple4" qsCatId="simple" csTypeId="urn:microsoft.com/office/officeart/2005/8/colors/accent3_2" csCatId="accent3" phldr="1"/>
      <dgm:spPr/>
      <dgm:t>
        <a:bodyPr/>
        <a:lstStyle/>
        <a:p>
          <a:endParaRPr lang="en-US"/>
        </a:p>
      </dgm:t>
    </dgm:pt>
    <dgm:pt modelId="{7135D579-943E-4D17-8A5F-EB44E8B7CC73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Osaava kuluttaja on suunnitelmallinen ja luova</a:t>
          </a:r>
          <a:endParaRPr lang="fi-FI" b="1" dirty="0"/>
        </a:p>
      </dgm:t>
    </dgm:pt>
    <dgm:pt modelId="{8F42367C-0D9D-4B34-8F2E-2F670B7187C8}" type="parTrans" cxnId="{7054EC21-A359-466E-AAC5-219C854F4FD1}">
      <dgm:prSet/>
      <dgm:spPr/>
      <dgm:t>
        <a:bodyPr/>
        <a:lstStyle/>
        <a:p>
          <a:endParaRPr lang="en-US"/>
        </a:p>
      </dgm:t>
    </dgm:pt>
    <dgm:pt modelId="{0A0A26B6-3C2A-4DF1-8188-61B51B838C5A}" type="sibTrans" cxnId="{7054EC21-A359-466E-AAC5-219C854F4FD1}">
      <dgm:prSet/>
      <dgm:spPr/>
      <dgm:t>
        <a:bodyPr/>
        <a:lstStyle/>
        <a:p>
          <a:endParaRPr lang="en-US"/>
        </a:p>
      </dgm:t>
    </dgm:pt>
    <dgm:pt modelId="{2DBFDC11-A72C-46B2-AF3A-C5C18A21228C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 dirty="0"/>
            <a:t>Mitä hyötyä on pakkaus-merkinnöistä ja tuotteen jäljitettävyydestä?</a:t>
          </a:r>
          <a:endParaRPr lang="fi-FI" b="1" dirty="0"/>
        </a:p>
      </dgm:t>
    </dgm:pt>
    <dgm:pt modelId="{DD391AB8-9768-476C-83E9-C26137FD90DB}" type="parTrans" cxnId="{3A75F3CB-62FB-49E8-AD0D-B4C138171D3E}">
      <dgm:prSet/>
      <dgm:spPr/>
      <dgm:t>
        <a:bodyPr/>
        <a:lstStyle/>
        <a:p>
          <a:endParaRPr lang="en-US"/>
        </a:p>
      </dgm:t>
    </dgm:pt>
    <dgm:pt modelId="{B2B98F66-7121-4C0A-9787-D46A852BA4F7}" type="sibTrans" cxnId="{3A75F3CB-62FB-49E8-AD0D-B4C138171D3E}">
      <dgm:prSet/>
      <dgm:spPr/>
      <dgm:t>
        <a:bodyPr/>
        <a:lstStyle/>
        <a:p>
          <a:endParaRPr lang="en-US"/>
        </a:p>
      </dgm:t>
    </dgm:pt>
    <dgm:pt modelId="{D32CD23E-786F-473B-8FE8-908F753EE2C4}">
      <dgm:prSet phldr="0"/>
      <dgm:spPr/>
      <dgm:t>
        <a:bodyPr/>
        <a:lstStyle/>
        <a:p>
          <a:pPr>
            <a:lnSpc>
              <a:spcPct val="100000"/>
            </a:lnSpc>
          </a:pPr>
          <a:r>
            <a:rPr lang="fi-FI"/>
            <a:t>Erilaisia tapoja ostaa ruokaa</a:t>
          </a:r>
          <a:endParaRPr lang="fi-FI" b="1"/>
        </a:p>
      </dgm:t>
    </dgm:pt>
    <dgm:pt modelId="{3B93A549-CBFC-47F0-A190-545C53CD3602}" type="parTrans" cxnId="{D9D09A1B-B1ED-4FD6-B6FC-B9AD0B02174E}">
      <dgm:prSet/>
      <dgm:spPr/>
      <dgm:t>
        <a:bodyPr/>
        <a:lstStyle/>
        <a:p>
          <a:endParaRPr lang="en-US"/>
        </a:p>
      </dgm:t>
    </dgm:pt>
    <dgm:pt modelId="{F22B7BCE-F640-4534-BFB3-FD15A6B7AB36}" type="sibTrans" cxnId="{D9D09A1B-B1ED-4FD6-B6FC-B9AD0B02174E}">
      <dgm:prSet/>
      <dgm:spPr/>
      <dgm:t>
        <a:bodyPr/>
        <a:lstStyle/>
        <a:p>
          <a:endParaRPr lang="en-US"/>
        </a:p>
      </dgm:t>
    </dgm:pt>
    <dgm:pt modelId="{E27A59DA-4DAD-4A8C-A12F-C904E6F6A1A8}" type="pres">
      <dgm:prSet presAssocID="{6E0BE55D-2CCA-4BE4-891B-C916932CE62F}" presName="root" presStyleCnt="0">
        <dgm:presLayoutVars>
          <dgm:dir/>
          <dgm:resizeHandles val="exact"/>
        </dgm:presLayoutVars>
      </dgm:prSet>
      <dgm:spPr/>
    </dgm:pt>
    <dgm:pt modelId="{DDEF51A9-CCF0-4EF7-B63A-FEA418EB1A4F}" type="pres">
      <dgm:prSet presAssocID="{7135D579-943E-4D17-8A5F-EB44E8B7CC73}" presName="compNode" presStyleCnt="0"/>
      <dgm:spPr/>
    </dgm:pt>
    <dgm:pt modelId="{89FC33D6-4F8D-4829-AEF1-3E6A11DEA926}" type="pres">
      <dgm:prSet presAssocID="{7135D579-943E-4D17-8A5F-EB44E8B7CC73}" presName="bgRect" presStyleLbl="bgShp" presStyleIdx="0" presStyleCnt="3" custLinFactNeighborX="-11111" custLinFactNeighborY="1066"/>
      <dgm:spPr/>
    </dgm:pt>
    <dgm:pt modelId="{3CC28F48-A304-4F00-BE56-B5C4A8C62EFD}" type="pres">
      <dgm:prSet presAssocID="{7135D579-943E-4D17-8A5F-EB44E8B7CC73}" presName="iconRect" presStyleLbl="node1" presStyleIdx="0" presStyleCnt="3" custAng="20688487" custScaleX="116900" custScaleY="116900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Kirjoituslevy tasaisella täytöllä"/>
        </a:ext>
      </dgm:extLst>
    </dgm:pt>
    <dgm:pt modelId="{B44FF7FB-7BC0-421E-B18F-AB4046F0C995}" type="pres">
      <dgm:prSet presAssocID="{7135D579-943E-4D17-8A5F-EB44E8B7CC73}" presName="spaceRect" presStyleCnt="0"/>
      <dgm:spPr/>
    </dgm:pt>
    <dgm:pt modelId="{39AC51A3-F74B-4597-9266-902CB6452FAF}" type="pres">
      <dgm:prSet presAssocID="{7135D579-943E-4D17-8A5F-EB44E8B7CC73}" presName="parTx" presStyleLbl="revTx" presStyleIdx="0" presStyleCnt="3">
        <dgm:presLayoutVars>
          <dgm:chMax val="0"/>
          <dgm:chPref val="0"/>
        </dgm:presLayoutVars>
      </dgm:prSet>
      <dgm:spPr/>
    </dgm:pt>
    <dgm:pt modelId="{BE7F7A0E-BBF6-44CA-8FEC-5EDEBAA2CF9B}" type="pres">
      <dgm:prSet presAssocID="{0A0A26B6-3C2A-4DF1-8188-61B51B838C5A}" presName="sibTrans" presStyleCnt="0"/>
      <dgm:spPr/>
    </dgm:pt>
    <dgm:pt modelId="{D6E757F6-249C-4256-B280-D4700BBD2E5A}" type="pres">
      <dgm:prSet presAssocID="{2DBFDC11-A72C-46B2-AF3A-C5C18A21228C}" presName="compNode" presStyleCnt="0"/>
      <dgm:spPr/>
    </dgm:pt>
    <dgm:pt modelId="{9950C7C0-CE4D-4E56-BE1B-379ABAEE8BB9}" type="pres">
      <dgm:prSet presAssocID="{2DBFDC11-A72C-46B2-AF3A-C5C18A21228C}" presName="bgRect" presStyleLbl="bgShp" presStyleIdx="1" presStyleCnt="3"/>
      <dgm:spPr/>
    </dgm:pt>
    <dgm:pt modelId="{BADFFBC0-0BD0-40E3-88E9-4F2C0F975DA2}" type="pres">
      <dgm:prSet presAssocID="{2DBFDC11-A72C-46B2-AF3A-C5C18A21228C}" presName="iconRect" presStyleLbl="node1" presStyleIdx="1" presStyleCnt="3" custScaleX="126475" custScaleY="126475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ika tasaisella täytöllä"/>
        </a:ext>
      </dgm:extLst>
    </dgm:pt>
    <dgm:pt modelId="{0D061421-1188-4D0C-96C9-BB846FF0FF93}" type="pres">
      <dgm:prSet presAssocID="{2DBFDC11-A72C-46B2-AF3A-C5C18A21228C}" presName="spaceRect" presStyleCnt="0"/>
      <dgm:spPr/>
    </dgm:pt>
    <dgm:pt modelId="{CF9E6721-D5C3-4C92-BE69-1C8E77CF649D}" type="pres">
      <dgm:prSet presAssocID="{2DBFDC11-A72C-46B2-AF3A-C5C18A21228C}" presName="parTx" presStyleLbl="revTx" presStyleIdx="1" presStyleCnt="3">
        <dgm:presLayoutVars>
          <dgm:chMax val="0"/>
          <dgm:chPref val="0"/>
        </dgm:presLayoutVars>
      </dgm:prSet>
      <dgm:spPr/>
    </dgm:pt>
    <dgm:pt modelId="{1F3792BD-EE53-43C4-853E-DF5895B52247}" type="pres">
      <dgm:prSet presAssocID="{B2B98F66-7121-4C0A-9787-D46A852BA4F7}" presName="sibTrans" presStyleCnt="0"/>
      <dgm:spPr/>
    </dgm:pt>
    <dgm:pt modelId="{5C630E60-D039-4D1B-9D69-E8A1C994E62E}" type="pres">
      <dgm:prSet presAssocID="{D32CD23E-786F-473B-8FE8-908F753EE2C4}" presName="compNode" presStyleCnt="0"/>
      <dgm:spPr/>
    </dgm:pt>
    <dgm:pt modelId="{9BEB6C3E-729D-43B6-B022-B1E564422369}" type="pres">
      <dgm:prSet presAssocID="{D32CD23E-786F-473B-8FE8-908F753EE2C4}" presName="bgRect" presStyleLbl="bgShp" presStyleIdx="2" presStyleCnt="3"/>
      <dgm:spPr/>
    </dgm:pt>
    <dgm:pt modelId="{8C8180E5-EF1D-4D0E-8998-52013502E88D}" type="pres">
      <dgm:prSet presAssocID="{D32CD23E-786F-473B-8FE8-908F753EE2C4}" presName="iconRect" presStyleLbl="node1" presStyleIdx="2" presStyleCnt="3" custScaleX="110719" custScaleY="110719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uuttolaatikko auki tasaisella täytöllä"/>
        </a:ext>
      </dgm:extLst>
    </dgm:pt>
    <dgm:pt modelId="{D8B6DD6B-3B79-4473-9EBA-AF25A1F8602E}" type="pres">
      <dgm:prSet presAssocID="{D32CD23E-786F-473B-8FE8-908F753EE2C4}" presName="spaceRect" presStyleCnt="0"/>
      <dgm:spPr/>
    </dgm:pt>
    <dgm:pt modelId="{A4A2274B-EF40-4164-88CF-04C3934875F5}" type="pres">
      <dgm:prSet presAssocID="{D32CD23E-786F-473B-8FE8-908F753EE2C4}" presName="parTx" presStyleLbl="revTx" presStyleIdx="2" presStyleCnt="3">
        <dgm:presLayoutVars>
          <dgm:chMax val="0"/>
          <dgm:chPref val="0"/>
        </dgm:presLayoutVars>
      </dgm:prSet>
      <dgm:spPr/>
    </dgm:pt>
  </dgm:ptLst>
  <dgm:cxnLst>
    <dgm:cxn modelId="{D9D09A1B-B1ED-4FD6-B6FC-B9AD0B02174E}" srcId="{6E0BE55D-2CCA-4BE4-891B-C916932CE62F}" destId="{D32CD23E-786F-473B-8FE8-908F753EE2C4}" srcOrd="2" destOrd="0" parTransId="{3B93A549-CBFC-47F0-A190-545C53CD3602}" sibTransId="{F22B7BCE-F640-4534-BFB3-FD15A6B7AB36}"/>
    <dgm:cxn modelId="{7054EC21-A359-466E-AAC5-219C854F4FD1}" srcId="{6E0BE55D-2CCA-4BE4-891B-C916932CE62F}" destId="{7135D579-943E-4D17-8A5F-EB44E8B7CC73}" srcOrd="0" destOrd="0" parTransId="{8F42367C-0D9D-4B34-8F2E-2F670B7187C8}" sibTransId="{0A0A26B6-3C2A-4DF1-8188-61B51B838C5A}"/>
    <dgm:cxn modelId="{7F6CB153-26A5-48D0-9F58-37B10F0D444C}" type="presOf" srcId="{D32CD23E-786F-473B-8FE8-908F753EE2C4}" destId="{A4A2274B-EF40-4164-88CF-04C3934875F5}" srcOrd="0" destOrd="0" presId="urn:microsoft.com/office/officeart/2018/2/layout/IconVerticalSolidList"/>
    <dgm:cxn modelId="{A881E3A6-3A86-454B-8CD8-AFADDF73E59E}" type="presOf" srcId="{7135D579-943E-4D17-8A5F-EB44E8B7CC73}" destId="{39AC51A3-F74B-4597-9266-902CB6452FAF}" srcOrd="0" destOrd="0" presId="urn:microsoft.com/office/officeart/2018/2/layout/IconVerticalSolidList"/>
    <dgm:cxn modelId="{EA8D1CB8-335C-47FB-80C4-EFF55761F3CC}" type="presOf" srcId="{2DBFDC11-A72C-46B2-AF3A-C5C18A21228C}" destId="{CF9E6721-D5C3-4C92-BE69-1C8E77CF649D}" srcOrd="0" destOrd="0" presId="urn:microsoft.com/office/officeart/2018/2/layout/IconVerticalSolidList"/>
    <dgm:cxn modelId="{3A75F3CB-62FB-49E8-AD0D-B4C138171D3E}" srcId="{6E0BE55D-2CCA-4BE4-891B-C916932CE62F}" destId="{2DBFDC11-A72C-46B2-AF3A-C5C18A21228C}" srcOrd="1" destOrd="0" parTransId="{DD391AB8-9768-476C-83E9-C26137FD90DB}" sibTransId="{B2B98F66-7121-4C0A-9787-D46A852BA4F7}"/>
    <dgm:cxn modelId="{671A60CF-91B1-4224-9475-DD7F4E929E04}" type="presOf" srcId="{6E0BE55D-2CCA-4BE4-891B-C916932CE62F}" destId="{E27A59DA-4DAD-4A8C-A12F-C904E6F6A1A8}" srcOrd="0" destOrd="0" presId="urn:microsoft.com/office/officeart/2018/2/layout/IconVerticalSolidList"/>
    <dgm:cxn modelId="{25CCED37-0087-47D0-A658-BD63780A708D}" type="presParOf" srcId="{E27A59DA-4DAD-4A8C-A12F-C904E6F6A1A8}" destId="{DDEF51A9-CCF0-4EF7-B63A-FEA418EB1A4F}" srcOrd="0" destOrd="0" presId="urn:microsoft.com/office/officeart/2018/2/layout/IconVerticalSolidList"/>
    <dgm:cxn modelId="{22CAFED5-733F-4A30-9D16-534B334722FB}" type="presParOf" srcId="{DDEF51A9-CCF0-4EF7-B63A-FEA418EB1A4F}" destId="{89FC33D6-4F8D-4829-AEF1-3E6A11DEA926}" srcOrd="0" destOrd="0" presId="urn:microsoft.com/office/officeart/2018/2/layout/IconVerticalSolidList"/>
    <dgm:cxn modelId="{D0643D51-EF85-4477-B449-47F64DF61B20}" type="presParOf" srcId="{DDEF51A9-CCF0-4EF7-B63A-FEA418EB1A4F}" destId="{3CC28F48-A304-4F00-BE56-B5C4A8C62EFD}" srcOrd="1" destOrd="0" presId="urn:microsoft.com/office/officeart/2018/2/layout/IconVerticalSolidList"/>
    <dgm:cxn modelId="{3EDE37DF-9626-4B8C-B7A2-5926613C632B}" type="presParOf" srcId="{DDEF51A9-CCF0-4EF7-B63A-FEA418EB1A4F}" destId="{B44FF7FB-7BC0-421E-B18F-AB4046F0C995}" srcOrd="2" destOrd="0" presId="urn:microsoft.com/office/officeart/2018/2/layout/IconVerticalSolidList"/>
    <dgm:cxn modelId="{F2D92960-E823-40F1-AEDF-499BF123C0A9}" type="presParOf" srcId="{DDEF51A9-CCF0-4EF7-B63A-FEA418EB1A4F}" destId="{39AC51A3-F74B-4597-9266-902CB6452FAF}" srcOrd="3" destOrd="0" presId="urn:microsoft.com/office/officeart/2018/2/layout/IconVerticalSolidList"/>
    <dgm:cxn modelId="{E21C3706-D7D7-48E1-A263-3E37B3616022}" type="presParOf" srcId="{E27A59DA-4DAD-4A8C-A12F-C904E6F6A1A8}" destId="{BE7F7A0E-BBF6-44CA-8FEC-5EDEBAA2CF9B}" srcOrd="1" destOrd="0" presId="urn:microsoft.com/office/officeart/2018/2/layout/IconVerticalSolidList"/>
    <dgm:cxn modelId="{C85655EE-2800-4573-939D-D839BDF28FFD}" type="presParOf" srcId="{E27A59DA-4DAD-4A8C-A12F-C904E6F6A1A8}" destId="{D6E757F6-249C-4256-B280-D4700BBD2E5A}" srcOrd="2" destOrd="0" presId="urn:microsoft.com/office/officeart/2018/2/layout/IconVerticalSolidList"/>
    <dgm:cxn modelId="{A633C013-8731-4877-B8F5-E827442F0D06}" type="presParOf" srcId="{D6E757F6-249C-4256-B280-D4700BBD2E5A}" destId="{9950C7C0-CE4D-4E56-BE1B-379ABAEE8BB9}" srcOrd="0" destOrd="0" presId="urn:microsoft.com/office/officeart/2018/2/layout/IconVerticalSolidList"/>
    <dgm:cxn modelId="{61C70D3C-B1A1-45C7-BD4D-B494E4B413E6}" type="presParOf" srcId="{D6E757F6-249C-4256-B280-D4700BBD2E5A}" destId="{BADFFBC0-0BD0-40E3-88E9-4F2C0F975DA2}" srcOrd="1" destOrd="0" presId="urn:microsoft.com/office/officeart/2018/2/layout/IconVerticalSolidList"/>
    <dgm:cxn modelId="{A7A904C5-48BC-4518-BBE4-31CBAF7D6F78}" type="presParOf" srcId="{D6E757F6-249C-4256-B280-D4700BBD2E5A}" destId="{0D061421-1188-4D0C-96C9-BB846FF0FF93}" srcOrd="2" destOrd="0" presId="urn:microsoft.com/office/officeart/2018/2/layout/IconVerticalSolidList"/>
    <dgm:cxn modelId="{F6BD5547-F9CB-411E-A18F-757458FAF584}" type="presParOf" srcId="{D6E757F6-249C-4256-B280-D4700BBD2E5A}" destId="{CF9E6721-D5C3-4C92-BE69-1C8E77CF649D}" srcOrd="3" destOrd="0" presId="urn:microsoft.com/office/officeart/2018/2/layout/IconVerticalSolidList"/>
    <dgm:cxn modelId="{F44A473E-7A47-458A-BAFF-E36BF63EF58D}" type="presParOf" srcId="{E27A59DA-4DAD-4A8C-A12F-C904E6F6A1A8}" destId="{1F3792BD-EE53-43C4-853E-DF5895B52247}" srcOrd="3" destOrd="0" presId="urn:microsoft.com/office/officeart/2018/2/layout/IconVerticalSolidList"/>
    <dgm:cxn modelId="{5AF74EE1-5E43-4518-8C1A-6A13CA2576CA}" type="presParOf" srcId="{E27A59DA-4DAD-4A8C-A12F-C904E6F6A1A8}" destId="{5C630E60-D039-4D1B-9D69-E8A1C994E62E}" srcOrd="4" destOrd="0" presId="urn:microsoft.com/office/officeart/2018/2/layout/IconVerticalSolidList"/>
    <dgm:cxn modelId="{31A9224E-AE57-4BB9-8A3C-E687A5B3B888}" type="presParOf" srcId="{5C630E60-D039-4D1B-9D69-E8A1C994E62E}" destId="{9BEB6C3E-729D-43B6-B022-B1E564422369}" srcOrd="0" destOrd="0" presId="urn:microsoft.com/office/officeart/2018/2/layout/IconVerticalSolidList"/>
    <dgm:cxn modelId="{7F9C209F-0071-45D0-8D53-777DA9050CCB}" type="presParOf" srcId="{5C630E60-D039-4D1B-9D69-E8A1C994E62E}" destId="{8C8180E5-EF1D-4D0E-8998-52013502E88D}" srcOrd="1" destOrd="0" presId="urn:microsoft.com/office/officeart/2018/2/layout/IconVerticalSolidList"/>
    <dgm:cxn modelId="{98DFB0D1-63F4-4DCA-9DC2-0530FDC287BF}" type="presParOf" srcId="{5C630E60-D039-4D1B-9D69-E8A1C994E62E}" destId="{D8B6DD6B-3B79-4473-9EBA-AF25A1F8602E}" srcOrd="2" destOrd="0" presId="urn:microsoft.com/office/officeart/2018/2/layout/IconVerticalSolidList"/>
    <dgm:cxn modelId="{E0E601A9-9CCC-4C23-82B9-EC938B17C84B}" type="presParOf" srcId="{5C630E60-D039-4D1B-9D69-E8A1C994E62E}" destId="{A4A2274B-EF40-4164-88CF-04C3934875F5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9FC33D6-4F8D-4829-AEF1-3E6A11DEA926}">
      <dsp:nvSpPr>
        <dsp:cNvPr id="0" name=""/>
        <dsp:cNvSpPr/>
      </dsp:nvSpPr>
      <dsp:spPr>
        <a:xfrm>
          <a:off x="0" y="18639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CC28F48-A304-4F00-BE56-B5C4A8C62EFD}">
      <dsp:nvSpPr>
        <dsp:cNvPr id="0" name=""/>
        <dsp:cNvSpPr/>
      </dsp:nvSpPr>
      <dsp:spPr>
        <a:xfrm rot="20688487">
          <a:off x="430413" y="300843"/>
          <a:ext cx="1080888" cy="1080888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9AC51A3-F74B-4597-9266-902CB6452FAF}">
      <dsp:nvSpPr>
        <dsp:cNvPr id="0" name=""/>
        <dsp:cNvSpPr/>
      </dsp:nvSpPr>
      <dsp:spPr>
        <a:xfrm>
          <a:off x="1941716" y="718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Osaava kuluttaja on suunnitelmallinen ja luova</a:t>
          </a:r>
          <a:endParaRPr lang="fi-FI" sz="2500" b="1" kern="1200" dirty="0"/>
        </a:p>
      </dsp:txBody>
      <dsp:txXfrm>
        <a:off x="1941716" y="718"/>
        <a:ext cx="4571887" cy="1681139"/>
      </dsp:txXfrm>
    </dsp:sp>
    <dsp:sp modelId="{9950C7C0-CE4D-4E56-BE1B-379ABAEE8BB9}">
      <dsp:nvSpPr>
        <dsp:cNvPr id="0" name=""/>
        <dsp:cNvSpPr/>
      </dsp:nvSpPr>
      <dsp:spPr>
        <a:xfrm>
          <a:off x="0" y="2102143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ADFFBC0-0BD0-40E3-88E9-4F2C0F975DA2}">
      <dsp:nvSpPr>
        <dsp:cNvPr id="0" name=""/>
        <dsp:cNvSpPr/>
      </dsp:nvSpPr>
      <dsp:spPr>
        <a:xfrm>
          <a:off x="386147" y="2358002"/>
          <a:ext cx="1169421" cy="116942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F9E6721-D5C3-4C92-BE69-1C8E77CF649D}">
      <dsp:nvSpPr>
        <dsp:cNvPr id="0" name=""/>
        <dsp:cNvSpPr/>
      </dsp:nvSpPr>
      <dsp:spPr>
        <a:xfrm>
          <a:off x="1941716" y="2102143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 dirty="0"/>
            <a:t>Mitä hyötyä on pakkaus-merkinnöistä ja tuotteen jäljitettävyydestä?</a:t>
          </a:r>
          <a:endParaRPr lang="fi-FI" sz="2500" b="1" kern="1200" dirty="0"/>
        </a:p>
      </dsp:txBody>
      <dsp:txXfrm>
        <a:off x="1941716" y="2102143"/>
        <a:ext cx="4571887" cy="1681139"/>
      </dsp:txXfrm>
    </dsp:sp>
    <dsp:sp modelId="{9BEB6C3E-729D-43B6-B022-B1E564422369}">
      <dsp:nvSpPr>
        <dsp:cNvPr id="0" name=""/>
        <dsp:cNvSpPr/>
      </dsp:nvSpPr>
      <dsp:spPr>
        <a:xfrm>
          <a:off x="0" y="4203567"/>
          <a:ext cx="6513603" cy="1681139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C8180E5-EF1D-4D0E-8998-52013502E88D}">
      <dsp:nvSpPr>
        <dsp:cNvPr id="0" name=""/>
        <dsp:cNvSpPr/>
      </dsp:nvSpPr>
      <dsp:spPr>
        <a:xfrm>
          <a:off x="458989" y="4532268"/>
          <a:ext cx="1023737" cy="10237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4A2274B-EF40-4164-88CF-04C3934875F5}">
      <dsp:nvSpPr>
        <dsp:cNvPr id="0" name=""/>
        <dsp:cNvSpPr/>
      </dsp:nvSpPr>
      <dsp:spPr>
        <a:xfrm>
          <a:off x="1941716" y="4203567"/>
          <a:ext cx="4571887" cy="168113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921" tIns="177921" rIns="177921" bIns="177921" numCol="1" spcCol="1270" anchor="ctr" anchorCtr="0">
          <a:noAutofit/>
        </a:bodyPr>
        <a:lstStyle/>
        <a:p>
          <a:pPr marL="0" lvl="0" indent="0" algn="l" defTabSz="11112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500" kern="1200"/>
            <a:t>Erilaisia tapoja ostaa ruokaa</a:t>
          </a:r>
          <a:endParaRPr lang="fi-FI" sz="2500" b="1" kern="1200"/>
        </a:p>
      </dsp:txBody>
      <dsp:txXfrm>
        <a:off x="1941716" y="4203567"/>
        <a:ext cx="4571887" cy="16811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29T08:11:10.55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 1 24575,'0'0'-8191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38E33C-018F-42C5-AF0D-C10D8F021BEF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2BEA03-C1A0-4D6D-938E-D64248CE45BF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269838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Hei löysin tämän kuvan vanhasta esityksestä. Olisiko parempi jos nappaisin kuvan jostain oikeasta tuotteesta?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BEA03-C1A0-4D6D-938E-D64248CE45BF}" type="slidenum">
              <a:rPr lang="fi-FI" smtClean="0"/>
              <a:t>4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1358660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Katson tämän kuvan tilalle, jos keksin jonkun muun.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2BEA03-C1A0-4D6D-938E-D64248CE45BF}" type="slidenum">
              <a:rPr lang="fi-FI" smtClean="0"/>
              <a:t>5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153629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Alaotsikk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8224435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120343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ystysuoran tekstin paikkamerkki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06455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18757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25772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368371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8" name="Alatunnisteen paikkamerk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Dian numeron paikkamerkki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4234365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Päivämäärän paikkamerkki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4" name="Alatunnisteen paikkamerk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Dian numeron paikkamerkki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38764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3" name="Alatunnisteen paikkamerk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583615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8270746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perustyyl. napsautt.</a:t>
            </a:r>
          </a:p>
        </p:txBody>
      </p:sp>
      <p:sp>
        <p:nvSpPr>
          <p:cNvPr id="3" name="Kuvan paikkamerkki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399815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perustyyl. napsautt.</a:t>
            </a:r>
          </a:p>
        </p:txBody>
      </p:sp>
      <p:sp>
        <p:nvSpPr>
          <p:cNvPr id="3" name="Tekstin paikkamerkki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ABAE3-D89C-4001-9AEC-5083F82B749C}" type="datetimeFigureOut">
              <a:rPr lang="fi-FI" smtClean="0"/>
              <a:t>16.12.2022</a:t>
            </a:fld>
            <a:endParaRPr lang="fi-FI"/>
          </a:p>
        </p:txBody>
      </p:sp>
      <p:sp>
        <p:nvSpPr>
          <p:cNvPr id="5" name="Alatunnisteen paikkamerk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Dian numeron paikkamerkki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4AEF5D-7FAC-4949-84D2-DA5A9BB3D225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034520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youtu.be/RpUa1EllMhQ" TargetMode="External"/><Relationship Id="rId7" Type="http://schemas.openxmlformats.org/officeDocument/2006/relationships/image" Target="../media/image19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hyperlink" Target="../../../../5.5.%20Muu%20ruokakasvatus/OPH-hanke%202022%20-%20Kest&#228;v&#228;%20ruoka/Oppimisteht&#228;v&#228;t/Alkuperamerkit_haltuun_09_2022.pdf" TargetMode="External"/><Relationship Id="rId9" Type="http://schemas.openxmlformats.org/officeDocument/2006/relationships/image" Target="../media/image21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1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Kuva 7">
            <a:extLst>
              <a:ext uri="{FF2B5EF4-FFF2-40B4-BE49-F238E27FC236}">
                <a16:creationId xmlns:a16="http://schemas.microsoft.com/office/drawing/2014/main" id="{F9A299BC-F0BB-45F8-BE5E-10C2D94C6F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7" t="15673" r="1312" b="3873"/>
          <a:stretch/>
        </p:blipFill>
        <p:spPr>
          <a:xfrm>
            <a:off x="20" y="1"/>
            <a:ext cx="12191980" cy="6857999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2" name="Otsikko 1"/>
          <p:cNvSpPr>
            <a:spLocks noGrp="1"/>
          </p:cNvSpPr>
          <p:nvPr>
            <p:ph type="ctrTitle"/>
          </p:nvPr>
        </p:nvSpPr>
        <p:spPr>
          <a:xfrm>
            <a:off x="1608666" y="1903500"/>
            <a:ext cx="9144000" cy="2451618"/>
          </a:xfrm>
        </p:spPr>
        <p:txBody>
          <a:bodyPr>
            <a:normAutofit fontScale="90000"/>
          </a:bodyPr>
          <a:lstStyle/>
          <a:p>
            <a:br>
              <a:rPr lang="fi-FI" dirty="0"/>
            </a:br>
            <a:br>
              <a:rPr lang="fi-FI" dirty="0"/>
            </a:br>
            <a:r>
              <a:rPr lang="fi-FI" sz="4400" dirty="0"/>
              <a:t>RUOKAVISA 2023 </a:t>
            </a:r>
            <a:br>
              <a:rPr lang="fi-FI" sz="4400" dirty="0"/>
            </a:br>
            <a:r>
              <a:rPr lang="fi-FI" sz="6700" dirty="0"/>
              <a:t>VASTUULLINEN KULUTTAJA ARVOSTAA RUOKAA</a:t>
            </a:r>
            <a:endParaRPr lang="fi-FI" sz="6700" b="1" dirty="0">
              <a:solidFill>
                <a:srgbClr val="FFFFFF"/>
              </a:solidFill>
              <a:cs typeface="Calibri Light"/>
            </a:endParaRPr>
          </a:p>
        </p:txBody>
      </p:sp>
      <p:pic>
        <p:nvPicPr>
          <p:cNvPr id="8" name="Kuva 10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CBEA2D8E-757E-4494-92FE-CC9E0FEA7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3600" y="5139796"/>
            <a:ext cx="1828800" cy="981075"/>
          </a:xfrm>
          <a:prstGeom prst="rect">
            <a:avLst/>
          </a:prstGeom>
        </p:spPr>
      </p:pic>
      <p:pic>
        <p:nvPicPr>
          <p:cNvPr id="11" name="Kuva 12">
            <a:extLst>
              <a:ext uri="{FF2B5EF4-FFF2-40B4-BE49-F238E27FC236}">
                <a16:creationId xmlns:a16="http://schemas.microsoft.com/office/drawing/2014/main" id="{CF9024BE-1C63-4AE2-AF31-A207FA90AB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0104" y="5410956"/>
            <a:ext cx="1381125" cy="704850"/>
          </a:xfrm>
          <a:prstGeom prst="rect">
            <a:avLst/>
          </a:prstGeom>
        </p:spPr>
      </p:pic>
      <p:pic>
        <p:nvPicPr>
          <p:cNvPr id="13" name="Kuva 14">
            <a:extLst>
              <a:ext uri="{FF2B5EF4-FFF2-40B4-BE49-F238E27FC236}">
                <a16:creationId xmlns:a16="http://schemas.microsoft.com/office/drawing/2014/main" id="{50C3476C-B9EE-4AF4-AD35-C19813E9D6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13753" y="5501821"/>
            <a:ext cx="2457450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38567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Rectangle 5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3029" y="1012004"/>
            <a:ext cx="3416158" cy="4795408"/>
          </a:xfrm>
        </p:spPr>
        <p:txBody>
          <a:bodyPr>
            <a:normAutofit/>
          </a:bodyPr>
          <a:lstStyle/>
          <a:p>
            <a:r>
              <a:rPr lang="fi-FI" sz="5200" dirty="0">
                <a:cs typeface="Calibri Light"/>
              </a:rPr>
              <a:t>Päivän teemat</a:t>
            </a:r>
          </a:p>
        </p:txBody>
      </p:sp>
      <p:graphicFrame>
        <p:nvGraphicFramePr>
          <p:cNvPr id="9" name="Sisällön paikkamerkki 2">
            <a:extLst>
              <a:ext uri="{FF2B5EF4-FFF2-40B4-BE49-F238E27FC236}">
                <a16:creationId xmlns:a16="http://schemas.microsoft.com/office/drawing/2014/main" id="{43C7A73F-5734-43FF-B876-4E9588C039C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83239535"/>
              </p:ext>
            </p:extLst>
          </p:nvPr>
        </p:nvGraphicFramePr>
        <p:xfrm>
          <a:off x="5194300" y="470924"/>
          <a:ext cx="6513604" cy="58854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15563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  <a:noFill/>
        </p:spPr>
        <p:txBody>
          <a:bodyPr>
            <a:noAutofit/>
          </a:bodyPr>
          <a:lstStyle/>
          <a:p>
            <a:r>
              <a:rPr lang="fi-FI" sz="3600" dirty="0"/>
              <a:t>Osaava kuluttaja on suunnitelmallinen ja luova</a:t>
            </a:r>
            <a:endParaRPr lang="fi-FI" sz="3600" dirty="0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34EE177-A11E-42A8-A70E-FF2F38A84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4" t="-12" r="4426" b="22595"/>
          <a:stretch/>
        </p:blipFill>
        <p:spPr>
          <a:xfrm>
            <a:off x="321732" y="2454903"/>
            <a:ext cx="7058306" cy="4080254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8724" y="1880660"/>
            <a:ext cx="3499293" cy="261437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sz="3200" dirty="0"/>
              <a:t>Mitä hyötyä kuluttajalle on</a:t>
            </a:r>
          </a:p>
          <a:p>
            <a:pPr marL="180000" lvl="1" indent="-180000">
              <a:spcBef>
                <a:spcPts val="1800"/>
              </a:spcBef>
            </a:pPr>
            <a:r>
              <a:rPr lang="fi-FI" dirty="0"/>
              <a:t>suunnitelmallisuudesta?</a:t>
            </a:r>
          </a:p>
          <a:p>
            <a:pPr marL="180000" lvl="1" indent="-180000">
              <a:spcBef>
                <a:spcPts val="800"/>
              </a:spcBef>
            </a:pPr>
            <a:r>
              <a:rPr lang="fi-FI" dirty="0"/>
              <a:t>luovuudesta?</a:t>
            </a:r>
          </a:p>
          <a:p>
            <a:pPr marL="180000" lvl="1" indent="-180000">
              <a:spcBef>
                <a:spcPts val="800"/>
              </a:spcBef>
            </a:pPr>
            <a:r>
              <a:rPr lang="fi-FI" dirty="0"/>
              <a:t>ruoanvalmistustaidoista?</a:t>
            </a:r>
          </a:p>
          <a:p>
            <a:endParaRPr lang="fi-FI" sz="2000" dirty="0">
              <a:ea typeface="+mn-lt"/>
              <a:cs typeface="+mn-lt"/>
            </a:endParaRP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001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uorakulmio 9">
            <a:extLst>
              <a:ext uri="{FF2B5EF4-FFF2-40B4-BE49-F238E27FC236}">
                <a16:creationId xmlns:a16="http://schemas.microsoft.com/office/drawing/2014/main" id="{A4A1F03E-440A-73C9-81F9-8F8447007DF8}"/>
              </a:ext>
            </a:extLst>
          </p:cNvPr>
          <p:cNvSpPr/>
          <p:nvPr/>
        </p:nvSpPr>
        <p:spPr>
          <a:xfrm>
            <a:off x="321732" y="2454903"/>
            <a:ext cx="3427120" cy="4080254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1" name="Rectangle 12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594189" cy="1625210"/>
          </a:xfrm>
        </p:spPr>
        <p:txBody>
          <a:bodyPr>
            <a:normAutofit/>
          </a:bodyPr>
          <a:lstStyle/>
          <a:p>
            <a:r>
              <a:rPr lang="fi-FI" sz="3600" dirty="0"/>
              <a:t>Pakkaus paljastaa tiedot tuotteesta</a:t>
            </a:r>
            <a:endParaRPr lang="fi-FI" sz="3600" dirty="0">
              <a:solidFill>
                <a:srgbClr val="FF0000"/>
              </a:solidFill>
            </a:endParaRPr>
          </a:p>
        </p:txBody>
      </p:sp>
      <p:pic>
        <p:nvPicPr>
          <p:cNvPr id="8" name="Kuva 7" descr="Kuva, joka sisältää kohteen kuppi, kahvi, sisä&#10;&#10;Kuvaus luotu automaattisesti">
            <a:extLst>
              <a:ext uri="{FF2B5EF4-FFF2-40B4-BE49-F238E27FC236}">
                <a16:creationId xmlns:a16="http://schemas.microsoft.com/office/drawing/2014/main" id="{28C75C95-9A7A-4D09-B051-C403CF4D9C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" t="1499" r="58234" b="24437"/>
          <a:stretch/>
        </p:blipFill>
        <p:spPr>
          <a:xfrm>
            <a:off x="3943052" y="2461307"/>
            <a:ext cx="3442801" cy="4080254"/>
          </a:xfrm>
          <a:prstGeom prst="rect">
            <a:avLst/>
          </a:prstGeom>
        </p:spPr>
      </p:pic>
      <p:sp>
        <p:nvSpPr>
          <p:cNvPr id="22" name="Rectangle 14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957973" y="611122"/>
            <a:ext cx="3615462" cy="539553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buNone/>
            </a:pPr>
            <a:r>
              <a:rPr lang="fi-FI" dirty="0"/>
              <a:t>Tutkikaa pakkauksia, mitä tietoa pakkauksista löytyy?</a:t>
            </a:r>
            <a:endParaRPr lang="fi-FI" sz="1900" dirty="0"/>
          </a:p>
          <a:p>
            <a:pPr marL="180000" lvl="2" indent="-180000">
              <a:lnSpc>
                <a:spcPct val="100000"/>
              </a:lnSpc>
              <a:spcBef>
                <a:spcPts val="1200"/>
              </a:spcBef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Elintarvikkeen nimi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Ainesosaluettelo, allergeeni</a:t>
            </a:r>
            <a:br>
              <a:rPr lang="fi-FI" sz="1600" dirty="0">
                <a:solidFill>
                  <a:srgbClr val="2A2A2A"/>
                </a:solidFill>
                <a:latin typeface="brandon-grotesque"/>
              </a:rPr>
            </a:br>
            <a:r>
              <a:rPr lang="fi-FI" sz="1600" dirty="0">
                <a:solidFill>
                  <a:srgbClr val="2A2A2A"/>
                </a:solidFill>
                <a:latin typeface="brandon-grotesque"/>
              </a:rPr>
              <a:t>korotetusti merkittynä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Ravintoarvomerkintä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Parasta ennen- tai Viimeinen käyttöpäivä -merkintä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Alkuperämaa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Sisällön määrä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Valmistajan, pakkaajan tai toimijan nimi ja osoite</a:t>
            </a:r>
          </a:p>
          <a:p>
            <a:pPr marL="180000" lvl="2" indent="-180000">
              <a:lnSpc>
                <a:spcPct val="100000"/>
              </a:lnSpc>
            </a:pPr>
            <a:r>
              <a:rPr lang="fi-FI" sz="1600" dirty="0">
                <a:solidFill>
                  <a:srgbClr val="2A2A2A"/>
                </a:solidFill>
                <a:latin typeface="brandon-grotesque"/>
              </a:rPr>
              <a:t>Tarvittaessa säilytys- ja käyttöohje</a:t>
            </a:r>
            <a:endParaRPr lang="fi-FI" sz="1600" dirty="0"/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  <p:sp>
        <p:nvSpPr>
          <p:cNvPr id="7" name="Tekstiruutu 6">
            <a:extLst>
              <a:ext uri="{FF2B5EF4-FFF2-40B4-BE49-F238E27FC236}">
                <a16:creationId xmlns:a16="http://schemas.microsoft.com/office/drawing/2014/main" id="{40C23C93-ED6C-4142-DC76-95143FE629BA}"/>
              </a:ext>
            </a:extLst>
          </p:cNvPr>
          <p:cNvSpPr txBox="1"/>
          <p:nvPr/>
        </p:nvSpPr>
        <p:spPr>
          <a:xfrm>
            <a:off x="566630" y="2961761"/>
            <a:ext cx="3075130" cy="23698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2400" b="1" dirty="0"/>
              <a:t>Mitä hyötyä pakkaus-merkinnöistä on?</a:t>
            </a:r>
          </a:p>
          <a:p>
            <a:pPr marL="0" lvl="1">
              <a:spcBef>
                <a:spcPts val="1200"/>
              </a:spcBef>
            </a:pPr>
            <a:r>
              <a:rPr lang="fi-FI" dirty="0"/>
              <a:t>Pakkausmerkinnät kertovat mistä ruokasi tulee ja mitä se sisältää, auttavat tekemään ruokavalioosi ja arvoihisi sopivia valintoja 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57FD17ED-AF58-D480-FB4F-631F5138B6F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15" r="1351" b="2635"/>
          <a:stretch/>
        </p:blipFill>
        <p:spPr>
          <a:xfrm>
            <a:off x="3340467" y="2871735"/>
            <a:ext cx="4045386" cy="3678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35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4987AE4A-5EE9-0E4C-49E2-2C021F3E779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8" name="Kuva 5">
            <a:extLst>
              <a:ext uri="{FF2B5EF4-FFF2-40B4-BE49-F238E27FC236}">
                <a16:creationId xmlns:a16="http://schemas.microsoft.com/office/drawing/2014/main" id="{8FC67C17-16E7-B4CE-E110-B424266DFC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7" t="44098" r="11167" b="19771"/>
          <a:stretch/>
        </p:blipFill>
        <p:spPr>
          <a:xfrm>
            <a:off x="3240528" y="4303877"/>
            <a:ext cx="3152818" cy="3142787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pic>
        <p:nvPicPr>
          <p:cNvPr id="6" name="Kuva 5">
            <a:extLst>
              <a:ext uri="{FF2B5EF4-FFF2-40B4-BE49-F238E27FC236}">
                <a16:creationId xmlns:a16="http://schemas.microsoft.com/office/drawing/2014/main" id="{93AF183E-97F6-1551-DCC2-DA409BAF336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7" t="2285" r="1885" b="53366"/>
          <a:stretch/>
        </p:blipFill>
        <p:spPr>
          <a:xfrm>
            <a:off x="2604368" y="0"/>
            <a:ext cx="4908156" cy="4892540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  <p:sp>
        <p:nvSpPr>
          <p:cNvPr id="17" name="Ellipsi 30">
            <a:extLst>
              <a:ext uri="{FF2B5EF4-FFF2-40B4-BE49-F238E27FC236}">
                <a16:creationId xmlns:a16="http://schemas.microsoft.com/office/drawing/2014/main" id="{529C6CA8-4E3F-831F-C8F8-4570C77CA4DD}"/>
              </a:ext>
            </a:extLst>
          </p:cNvPr>
          <p:cNvSpPr/>
          <p:nvPr/>
        </p:nvSpPr>
        <p:spPr>
          <a:xfrm>
            <a:off x="341783" y="-162236"/>
            <a:ext cx="3011649" cy="3011649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Sisällön paikkamerkki 2">
            <a:extLst>
              <a:ext uri="{FF2B5EF4-FFF2-40B4-BE49-F238E27FC236}">
                <a16:creationId xmlns:a16="http://schemas.microsoft.com/office/drawing/2014/main" id="{99D2F9FD-3617-7255-25F8-F2C4EBD5607C}"/>
              </a:ext>
            </a:extLst>
          </p:cNvPr>
          <p:cNvSpPr txBox="1">
            <a:spLocks/>
          </p:cNvSpPr>
          <p:nvPr/>
        </p:nvSpPr>
        <p:spPr>
          <a:xfrm>
            <a:off x="7713399" y="791594"/>
            <a:ext cx="3954345" cy="458152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fi-FI" dirty="0"/>
              <a:t>Mitä tarkoittaa ruoan jäljitettävyys?</a:t>
            </a:r>
          </a:p>
          <a:p>
            <a:pPr marL="180000" lvl="1" indent="-180000">
              <a:lnSpc>
                <a:spcPct val="100000"/>
              </a:lnSpc>
              <a:spcBef>
                <a:spcPts val="1200"/>
              </a:spcBef>
            </a:pPr>
            <a:r>
              <a:rPr lang="fi-FI" sz="1800" dirty="0"/>
              <a:t>Maatilojen, ruokatehtaiden ja kauppojen on tiedettävä mistä heille tulevat rehut, raaka-aineet tai tuotteet ovat tulleet ja minne ne lähtevät jatkokäsittelyyn tai kulutukseen</a:t>
            </a:r>
          </a:p>
          <a:p>
            <a:pPr marL="720000" lvl="1" indent="-360000">
              <a:lnSpc>
                <a:spcPct val="100000"/>
              </a:lnSpc>
              <a:spcBef>
                <a:spcPts val="1800"/>
              </a:spcBef>
              <a:buNone/>
            </a:pPr>
            <a:r>
              <a:rPr lang="fi-FI" sz="1800" b="1" dirty="0"/>
              <a:t>	Jäljitettävyys edistää tuote-turvallisuutta ja tuotannon läpinäkyvyyttä</a:t>
            </a:r>
          </a:p>
          <a:p>
            <a:pPr>
              <a:lnSpc>
                <a:spcPct val="100000"/>
              </a:lnSpc>
              <a:spcBef>
                <a:spcPts val="1200"/>
              </a:spcBef>
            </a:pPr>
            <a:r>
              <a:rPr lang="fi-FI" sz="1800" dirty="0"/>
              <a:t>Kotimaiset raaka-aineet voidaan jäljittää luotettavasti</a:t>
            </a:r>
          </a:p>
        </p:txBody>
      </p:sp>
      <p:pic>
        <p:nvPicPr>
          <p:cNvPr id="10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3B010F7-6949-E4C6-BF3C-C892C57A47E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  <p:sp>
        <p:nvSpPr>
          <p:cNvPr id="3" name="Otsikko 1">
            <a:extLst>
              <a:ext uri="{FF2B5EF4-FFF2-40B4-BE49-F238E27FC236}">
                <a16:creationId xmlns:a16="http://schemas.microsoft.com/office/drawing/2014/main" id="{F487231C-0BA2-28E3-479C-0F24A1E2FF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379" y="493118"/>
            <a:ext cx="2653053" cy="1700940"/>
          </a:xfrm>
        </p:spPr>
        <p:txBody>
          <a:bodyPr>
            <a:normAutofit/>
          </a:bodyPr>
          <a:lstStyle/>
          <a:p>
            <a:r>
              <a:rPr lang="fi-FI" sz="3600" dirty="0">
                <a:solidFill>
                  <a:schemeClr val="bg1"/>
                </a:solidFill>
              </a:rPr>
              <a:t>Alkuperä ja jäljitettävyys</a:t>
            </a:r>
          </a:p>
        </p:txBody>
      </p:sp>
      <p:sp>
        <p:nvSpPr>
          <p:cNvPr id="7" name="Nuoli: Vasen 6">
            <a:extLst>
              <a:ext uri="{FF2B5EF4-FFF2-40B4-BE49-F238E27FC236}">
                <a16:creationId xmlns:a16="http://schemas.microsoft.com/office/drawing/2014/main" id="{C5522BA5-7345-0D73-6221-0DD207F8827F}"/>
              </a:ext>
            </a:extLst>
          </p:cNvPr>
          <p:cNvSpPr/>
          <p:nvPr/>
        </p:nvSpPr>
        <p:spPr>
          <a:xfrm rot="10800000">
            <a:off x="7781924" y="3563615"/>
            <a:ext cx="633667" cy="446532"/>
          </a:xfrm>
          <a:prstGeom prst="leftArrow">
            <a:avLst/>
          </a:prstGeom>
          <a:solidFill>
            <a:srgbClr val="31B431"/>
          </a:solidFill>
          <a:ln>
            <a:solidFill>
              <a:srgbClr val="31B43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4DAB530-CE35-65C5-6B62-8223A74F0B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127" t="8159" r="-1611" b="1209"/>
          <a:stretch/>
        </p:blipFill>
        <p:spPr>
          <a:xfrm>
            <a:off x="632768" y="3892096"/>
            <a:ext cx="2921539" cy="2750364"/>
          </a:xfrm>
          <a:prstGeom prst="ellipse">
            <a:avLst/>
          </a:prstGeom>
          <a:solidFill>
            <a:schemeClr val="bg1"/>
          </a:solidFill>
          <a:ln w="28575">
            <a:solidFill>
              <a:schemeClr val="bg1">
                <a:lumMod val="65000"/>
              </a:schemeClr>
            </a:solidFill>
          </a:ln>
          <a:effectLst>
            <a:innerShdw blurRad="63500" dist="50800" dir="2700000">
              <a:prstClr val="black">
                <a:alpha val="5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3749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Ellipsi 25">
            <a:extLst>
              <a:ext uri="{FF2B5EF4-FFF2-40B4-BE49-F238E27FC236}">
                <a16:creationId xmlns:a16="http://schemas.microsoft.com/office/drawing/2014/main" id="{2C7744EF-F7D4-DD0C-39A5-7594C5AF3681}"/>
              </a:ext>
            </a:extLst>
          </p:cNvPr>
          <p:cNvSpPr/>
          <p:nvPr/>
        </p:nvSpPr>
        <p:spPr>
          <a:xfrm>
            <a:off x="4047924" y="346823"/>
            <a:ext cx="2417026" cy="2417026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2" name="Ellipsi 41">
            <a:extLst>
              <a:ext uri="{FF2B5EF4-FFF2-40B4-BE49-F238E27FC236}">
                <a16:creationId xmlns:a16="http://schemas.microsoft.com/office/drawing/2014/main" id="{A6B69AD4-0026-A925-5021-7D91494AD9C0}"/>
              </a:ext>
            </a:extLst>
          </p:cNvPr>
          <p:cNvSpPr/>
          <p:nvPr/>
        </p:nvSpPr>
        <p:spPr>
          <a:xfrm>
            <a:off x="2972194" y="-361445"/>
            <a:ext cx="2417026" cy="24170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2" name="Ellipsi 21">
            <a:extLst>
              <a:ext uri="{FF2B5EF4-FFF2-40B4-BE49-F238E27FC236}">
                <a16:creationId xmlns:a16="http://schemas.microsoft.com/office/drawing/2014/main" id="{4FD7EBBD-5683-9CD4-1274-DF7B6585D0EB}"/>
              </a:ext>
            </a:extLst>
          </p:cNvPr>
          <p:cNvSpPr/>
          <p:nvPr/>
        </p:nvSpPr>
        <p:spPr>
          <a:xfrm>
            <a:off x="411578" y="2452990"/>
            <a:ext cx="2667372" cy="2667372"/>
          </a:xfrm>
          <a:prstGeom prst="ellipse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24" name="Ellipsi 23">
            <a:extLst>
              <a:ext uri="{FF2B5EF4-FFF2-40B4-BE49-F238E27FC236}">
                <a16:creationId xmlns:a16="http://schemas.microsoft.com/office/drawing/2014/main" id="{97BFF407-B768-6138-7030-2897C0022988}"/>
              </a:ext>
            </a:extLst>
          </p:cNvPr>
          <p:cNvSpPr/>
          <p:nvPr/>
        </p:nvSpPr>
        <p:spPr>
          <a:xfrm>
            <a:off x="3614232" y="3931473"/>
            <a:ext cx="2151050" cy="215105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1" dirty="0"/>
          </a:p>
        </p:txBody>
      </p:sp>
      <p:sp>
        <p:nvSpPr>
          <p:cNvPr id="31" name="Ellipsi 30">
            <a:extLst>
              <a:ext uri="{FF2B5EF4-FFF2-40B4-BE49-F238E27FC236}">
                <a16:creationId xmlns:a16="http://schemas.microsoft.com/office/drawing/2014/main" id="{0E493308-4F23-D4A5-94A2-43E9D8277287}"/>
              </a:ext>
            </a:extLst>
          </p:cNvPr>
          <p:cNvSpPr/>
          <p:nvPr/>
        </p:nvSpPr>
        <p:spPr>
          <a:xfrm>
            <a:off x="-296790" y="-161088"/>
            <a:ext cx="2098247" cy="2098247"/>
          </a:xfrm>
          <a:prstGeom prst="ellipse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4" name="Suorakulmio 3">
            <a:extLst>
              <a:ext uri="{FF2B5EF4-FFF2-40B4-BE49-F238E27FC236}">
                <a16:creationId xmlns:a16="http://schemas.microsoft.com/office/drawing/2014/main" id="{4987AE4A-5EE9-0E4C-49E2-2C021F3E779A}"/>
              </a:ext>
            </a:extLst>
          </p:cNvPr>
          <p:cNvSpPr/>
          <p:nvPr/>
        </p:nvSpPr>
        <p:spPr>
          <a:xfrm>
            <a:off x="6699650" y="-9525"/>
            <a:ext cx="5492350" cy="6858000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11" name="Ellipsi 10">
            <a:extLst>
              <a:ext uri="{FF2B5EF4-FFF2-40B4-BE49-F238E27FC236}">
                <a16:creationId xmlns:a16="http://schemas.microsoft.com/office/drawing/2014/main" id="{AFA65C71-7F21-B2AF-E48F-BE9CA3FAB639}"/>
              </a:ext>
            </a:extLst>
          </p:cNvPr>
          <p:cNvSpPr/>
          <p:nvPr/>
        </p:nvSpPr>
        <p:spPr>
          <a:xfrm>
            <a:off x="1533004" y="1510935"/>
            <a:ext cx="3685890" cy="3685890"/>
          </a:xfrm>
          <a:prstGeom prst="ellipse">
            <a:avLst/>
          </a:prstGeom>
          <a:solidFill>
            <a:srgbClr val="31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33B010F7-6949-E4C6-BF3C-C892C57A47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F4EDCF5-5E67-AC96-473E-C630ECEB7A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71476" y="1249958"/>
            <a:ext cx="4985824" cy="424330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fi-FI" sz="2400" dirty="0"/>
              <a:t>Ruokapakkauksissa on tuotetietojen lisäksi usein paljon erilaisia merkkejä, tiedätkö mitä ne tarkoittavat? </a:t>
            </a:r>
          </a:p>
          <a:p>
            <a:pPr marL="180000" indent="-180000">
              <a:spcBef>
                <a:spcPts val="1800"/>
              </a:spcBef>
            </a:pPr>
            <a:r>
              <a:rPr lang="fi-FI" sz="1800" dirty="0"/>
              <a:t>Katsokaa video: </a:t>
            </a:r>
            <a:r>
              <a:rPr lang="fi-FI" sz="1800" dirty="0">
                <a:hlinkClick r:id="rId3"/>
              </a:rPr>
              <a:t>https://youtu.be/RpUa1EllMhQ</a:t>
            </a:r>
            <a:endParaRPr lang="fi-FI" sz="1800" dirty="0"/>
          </a:p>
          <a:p>
            <a:pPr marL="180000" indent="-180000"/>
            <a:r>
              <a:rPr lang="fi-FI" sz="1800" dirty="0"/>
              <a:t>Tehkää tehtävä: </a:t>
            </a:r>
            <a:r>
              <a:rPr lang="fi-FI" sz="1800" dirty="0">
                <a:hlinkClick r:id="rId4" action="ppaction://hlinkfile"/>
              </a:rPr>
              <a:t>Alkuperämerkit haltuun</a:t>
            </a:r>
            <a:endParaRPr lang="fi-FI" sz="1800" dirty="0"/>
          </a:p>
        </p:txBody>
      </p:sp>
      <p:sp>
        <p:nvSpPr>
          <p:cNvPr id="5" name="Otsikko 1">
            <a:extLst>
              <a:ext uri="{FF2B5EF4-FFF2-40B4-BE49-F238E27FC236}">
                <a16:creationId xmlns:a16="http://schemas.microsoft.com/office/drawing/2014/main" id="{1CA24C83-E73D-D54F-230E-4ED57892DF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5691" y="2596715"/>
            <a:ext cx="3400517" cy="1549790"/>
          </a:xfrm>
        </p:spPr>
        <p:txBody>
          <a:bodyPr>
            <a:noAutofit/>
          </a:bodyPr>
          <a:lstStyle/>
          <a:p>
            <a:pPr algn="ctr"/>
            <a:r>
              <a:rPr lang="fi-FI" sz="4000" dirty="0">
                <a:solidFill>
                  <a:schemeClr val="bg1"/>
                </a:solidFill>
              </a:rPr>
              <a:t>Apua merkki-viidakkoon</a:t>
            </a:r>
            <a:endParaRPr lang="fi-FI" sz="4000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28" name="Picture 2">
            <a:extLst>
              <a:ext uri="{FF2B5EF4-FFF2-40B4-BE49-F238E27FC236}">
                <a16:creationId xmlns:a16="http://schemas.microsoft.com/office/drawing/2014/main" id="{A76B324E-3CC7-082D-35C6-810C80E95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12479" y="577628"/>
            <a:ext cx="2517994" cy="1258996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Kuva 26">
            <a:extLst>
              <a:ext uri="{FF2B5EF4-FFF2-40B4-BE49-F238E27FC236}">
                <a16:creationId xmlns:a16="http://schemas.microsoft.com/office/drawing/2014/main" id="{214AC83F-DE74-1657-1262-9689843B832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416" y="5271945"/>
            <a:ext cx="1729499" cy="1274631"/>
          </a:xfrm>
          <a:prstGeom prst="rect">
            <a:avLst/>
          </a:prstGeom>
        </p:spPr>
      </p:pic>
      <p:pic>
        <p:nvPicPr>
          <p:cNvPr id="25" name="Kuva 24" descr="Kuva, joka sisältää kohteen teksti, clipart-kuva&#10;&#10;Kuvaus luotu automaattisesti">
            <a:extLst>
              <a:ext uri="{FF2B5EF4-FFF2-40B4-BE49-F238E27FC236}">
                <a16:creationId xmlns:a16="http://schemas.microsoft.com/office/drawing/2014/main" id="{2ED2BDB3-58C1-8730-BF96-1562FE8E82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021" y="3058117"/>
            <a:ext cx="1070029" cy="1615533"/>
          </a:xfrm>
          <a:prstGeom prst="rect">
            <a:avLst/>
          </a:prstGeom>
        </p:spPr>
      </p:pic>
      <p:pic>
        <p:nvPicPr>
          <p:cNvPr id="13" name="Kuva 12">
            <a:extLst>
              <a:ext uri="{FF2B5EF4-FFF2-40B4-BE49-F238E27FC236}">
                <a16:creationId xmlns:a16="http://schemas.microsoft.com/office/drawing/2014/main" id="{FD47836F-BB10-8242-B98B-8AA226F4C03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392" y="227578"/>
            <a:ext cx="1320917" cy="1320917"/>
          </a:xfrm>
          <a:prstGeom prst="rect">
            <a:avLst/>
          </a:prstGeom>
        </p:spPr>
      </p:pic>
      <p:sp>
        <p:nvSpPr>
          <p:cNvPr id="45" name="Ellipsi 44">
            <a:extLst>
              <a:ext uri="{FF2B5EF4-FFF2-40B4-BE49-F238E27FC236}">
                <a16:creationId xmlns:a16="http://schemas.microsoft.com/office/drawing/2014/main" id="{5F78A37F-1E17-BDD7-3723-28873BAB78ED}"/>
              </a:ext>
            </a:extLst>
          </p:cNvPr>
          <p:cNvSpPr/>
          <p:nvPr/>
        </p:nvSpPr>
        <p:spPr>
          <a:xfrm>
            <a:off x="194935" y="179689"/>
            <a:ext cx="2417026" cy="24170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9" name="Kuva 18">
            <a:extLst>
              <a:ext uri="{FF2B5EF4-FFF2-40B4-BE49-F238E27FC236}">
                <a16:creationId xmlns:a16="http://schemas.microsoft.com/office/drawing/2014/main" id="{6F118E64-DE00-17E3-FA88-F0956EA708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67" y="354743"/>
            <a:ext cx="1734286" cy="1156192"/>
          </a:xfrm>
          <a:prstGeom prst="rect">
            <a:avLst/>
          </a:prstGeom>
        </p:spPr>
      </p:pic>
      <p:sp>
        <p:nvSpPr>
          <p:cNvPr id="46" name="Ellipsi 45">
            <a:extLst>
              <a:ext uri="{FF2B5EF4-FFF2-40B4-BE49-F238E27FC236}">
                <a16:creationId xmlns:a16="http://schemas.microsoft.com/office/drawing/2014/main" id="{0EA474DB-4F0F-FFFE-D7B8-A222E2902618}"/>
              </a:ext>
            </a:extLst>
          </p:cNvPr>
          <p:cNvSpPr/>
          <p:nvPr/>
        </p:nvSpPr>
        <p:spPr>
          <a:xfrm>
            <a:off x="3930274" y="3696944"/>
            <a:ext cx="2417026" cy="2417026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F68C859C-4499-D90B-203D-53192B828FA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2351" y="2777796"/>
            <a:ext cx="896777" cy="1283887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0B258A03-3C90-051E-C506-9A47C4AE9A1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7851" y="5032203"/>
            <a:ext cx="1051565" cy="141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0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17">
            <a:extLst>
              <a:ext uri="{FF2B5EF4-FFF2-40B4-BE49-F238E27FC236}">
                <a16:creationId xmlns:a16="http://schemas.microsoft.com/office/drawing/2014/main" id="{4038CB10-1F5C-4D54-9DF7-12586DE5B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7546" y="321732"/>
            <a:ext cx="7058307" cy="1964266"/>
          </a:xfrm>
          <a:prstGeom prst="rect">
            <a:avLst/>
          </a:prstGeom>
          <a:solidFill>
            <a:srgbClr val="E6F0B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tsikko 1">
            <a:extLst>
              <a:ext uri="{FF2B5EF4-FFF2-40B4-BE49-F238E27FC236}">
                <a16:creationId xmlns:a16="http://schemas.microsoft.com/office/drawing/2014/main" id="{5DDB2051-7EC7-40D9-B084-FFAA83DC8A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256" y="491260"/>
            <a:ext cx="6798669" cy="1625210"/>
          </a:xfrm>
          <a:noFill/>
        </p:spPr>
        <p:txBody>
          <a:bodyPr>
            <a:noAutofit/>
          </a:bodyPr>
          <a:lstStyle/>
          <a:p>
            <a:r>
              <a:rPr lang="fi-FI" sz="3600" dirty="0"/>
              <a:t>Ruokaa kaupasta – ja mistä muualta?</a:t>
            </a:r>
            <a:endParaRPr lang="fi-FI" sz="3600" dirty="0">
              <a:cs typeface="Arial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C34EE177-A11E-42A8-A70E-FF2F38A844F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" t="8237" r="2083" b="11273"/>
          <a:stretch/>
        </p:blipFill>
        <p:spPr>
          <a:xfrm>
            <a:off x="327547" y="2454903"/>
            <a:ext cx="7058306" cy="4080254"/>
          </a:xfrm>
          <a:prstGeom prst="rect">
            <a:avLst/>
          </a:prstGeom>
        </p:spPr>
      </p:pic>
      <p:sp>
        <p:nvSpPr>
          <p:cNvPr id="25" name="Rectangle 19">
            <a:extLst>
              <a:ext uri="{FF2B5EF4-FFF2-40B4-BE49-F238E27FC236}">
                <a16:creationId xmlns:a16="http://schemas.microsoft.com/office/drawing/2014/main" id="{73ED6512-6858-4552-B699-9A97FE9A4E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56975" y="321732"/>
            <a:ext cx="4313293" cy="6214534"/>
          </a:xfrm>
          <a:prstGeom prst="rect">
            <a:avLst/>
          </a:prstGeom>
          <a:solidFill>
            <a:srgbClr val="D7D7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6054198-4962-4216-8FBF-7709E1928E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869520" y="726178"/>
            <a:ext cx="3499293" cy="33336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fi-FI" dirty="0"/>
              <a:t>Oletko ostanut ruokaa muualta kuin kaupasta </a:t>
            </a:r>
            <a:br>
              <a:rPr lang="fi-FI" dirty="0"/>
            </a:br>
            <a:r>
              <a:rPr lang="fi-FI" dirty="0"/>
              <a:t>tai nettikaupasta, </a:t>
            </a:r>
            <a:br>
              <a:rPr lang="fi-FI" dirty="0"/>
            </a:br>
            <a:r>
              <a:rPr lang="fi-FI" dirty="0"/>
              <a:t>mistä ja miten?</a:t>
            </a:r>
          </a:p>
          <a:p>
            <a:pPr marL="180000" lvl="1" indent="-180000">
              <a:lnSpc>
                <a:spcPct val="100000"/>
              </a:lnSpc>
              <a:spcBef>
                <a:spcPts val="1200"/>
              </a:spcBef>
            </a:pPr>
            <a:r>
              <a:rPr lang="fi-FI" sz="1800" dirty="0"/>
              <a:t>Tori</a:t>
            </a:r>
          </a:p>
          <a:p>
            <a:pPr marL="180000" lvl="1" indent="-180000">
              <a:lnSpc>
                <a:spcPct val="100000"/>
              </a:lnSpc>
            </a:pPr>
            <a:r>
              <a:rPr lang="fi-FI" sz="1800" dirty="0"/>
              <a:t>Suoramyynti tilalta</a:t>
            </a:r>
          </a:p>
          <a:p>
            <a:pPr marL="180000" lvl="1" indent="-180000">
              <a:lnSpc>
                <a:spcPct val="100000"/>
              </a:lnSpc>
            </a:pPr>
            <a:r>
              <a:rPr lang="fi-FI" sz="1800" dirty="0"/>
              <a:t>Reko tai jokin muu lähiruokapiiri</a:t>
            </a:r>
          </a:p>
          <a:p>
            <a:pPr marL="180000" lvl="1" indent="-180000">
              <a:lnSpc>
                <a:spcPct val="100000"/>
              </a:lnSpc>
            </a:pPr>
            <a:r>
              <a:rPr lang="fi-FI" sz="1800" dirty="0"/>
              <a:t>Kumppanuusmaatalous</a:t>
            </a:r>
          </a:p>
        </p:txBody>
      </p:sp>
      <p:pic>
        <p:nvPicPr>
          <p:cNvPr id="6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D6021F5E-7FA8-4DE6-8345-AFFAC3A37A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5518" y="5688513"/>
            <a:ext cx="1828800" cy="971550"/>
          </a:xfrm>
          <a:prstGeom prst="rect">
            <a:avLst/>
          </a:prstGeom>
        </p:spPr>
      </p:pic>
      <p:sp>
        <p:nvSpPr>
          <p:cNvPr id="12" name="Puhekupla: Soikea 11">
            <a:extLst>
              <a:ext uri="{FF2B5EF4-FFF2-40B4-BE49-F238E27FC236}">
                <a16:creationId xmlns:a16="http://schemas.microsoft.com/office/drawing/2014/main" id="{F0A11013-0E1F-61C5-2C2B-3415783109B8}"/>
              </a:ext>
            </a:extLst>
          </p:cNvPr>
          <p:cNvSpPr/>
          <p:nvPr/>
        </p:nvSpPr>
        <p:spPr>
          <a:xfrm>
            <a:off x="7869520" y="4014287"/>
            <a:ext cx="2984904" cy="1795012"/>
          </a:xfrm>
          <a:prstGeom prst="wedgeEllipseCallout">
            <a:avLst/>
          </a:prstGeom>
          <a:solidFill>
            <a:srgbClr val="31B4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sp>
        <p:nvSpPr>
          <p:cNvPr id="9" name="Tekstiruutu 8">
            <a:extLst>
              <a:ext uri="{FF2B5EF4-FFF2-40B4-BE49-F238E27FC236}">
                <a16:creationId xmlns:a16="http://schemas.microsoft.com/office/drawing/2014/main" id="{7B8E78B1-F76B-3165-3A1B-545C61AE1CEE}"/>
              </a:ext>
            </a:extLst>
          </p:cNvPr>
          <p:cNvSpPr txBox="1"/>
          <p:nvPr/>
        </p:nvSpPr>
        <p:spPr>
          <a:xfrm>
            <a:off x="8093521" y="4450128"/>
            <a:ext cx="2536902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fi-FI" b="1" dirty="0">
                <a:solidFill>
                  <a:schemeClr val="bg1"/>
                </a:solidFill>
              </a:rPr>
              <a:t>Oletko kasvattanut, kerännyt tai metsästänyt itse ruokaa?</a:t>
            </a:r>
          </a:p>
        </p:txBody>
      </p:sp>
    </p:spTree>
    <p:extLst>
      <p:ext uri="{BB962C8B-B14F-4D97-AF65-F5344CB8AC3E}">
        <p14:creationId xmlns:p14="http://schemas.microsoft.com/office/powerpoint/2010/main" val="703579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6C997E3-A2CD-40D4-8524-723911B8C3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>
                <a:cs typeface="Calibri Light"/>
              </a:rPr>
              <a:t>Kuvat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C0658EF-9AA9-4CF0-A044-D8D84CE635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fi-FI" sz="2400" dirty="0">
                <a:cs typeface="Calibri"/>
              </a:rPr>
              <a:t>Dia 1: Ruokatieto Yhdistys ry</a:t>
            </a:r>
          </a:p>
          <a:p>
            <a:r>
              <a:rPr lang="fi-FI" sz="2400" dirty="0">
                <a:cs typeface="Calibri"/>
              </a:rPr>
              <a:t>Dia 3: Ruokatieto Yhdistys ry</a:t>
            </a:r>
          </a:p>
          <a:p>
            <a:r>
              <a:rPr lang="fi-FI" sz="2400" dirty="0">
                <a:cs typeface="Calibri"/>
              </a:rPr>
              <a:t>Dia 4: </a:t>
            </a:r>
            <a:r>
              <a:rPr lang="fi-FI" sz="2400" dirty="0"/>
              <a:t>Mainostoimisto RED</a:t>
            </a:r>
          </a:p>
          <a:p>
            <a:r>
              <a:rPr lang="fi-FI" sz="2400" dirty="0">
                <a:cs typeface="Calibri"/>
              </a:rPr>
              <a:t>Dia 5: </a:t>
            </a:r>
            <a:r>
              <a:rPr lang="fi-FI" sz="2400">
                <a:cs typeface="Calibri"/>
              </a:rPr>
              <a:t>Heli Pukki</a:t>
            </a:r>
            <a:endParaRPr lang="fi-FI" sz="2400" dirty="0">
              <a:cs typeface="Calibri"/>
            </a:endParaRPr>
          </a:p>
          <a:p>
            <a:r>
              <a:rPr lang="fi-FI" sz="2400" dirty="0">
                <a:cs typeface="Calibri"/>
              </a:rPr>
              <a:t>Dia 7: Ruokatieto Yhdistys ry</a:t>
            </a:r>
          </a:p>
          <a:p>
            <a:pPr marL="0" indent="0">
              <a:buNone/>
            </a:pPr>
            <a:endParaRPr lang="fi-FI" sz="2400" dirty="0">
              <a:cs typeface="Calibri"/>
            </a:endParaRPr>
          </a:p>
          <a:p>
            <a:endParaRPr lang="fi-FI" sz="2400" dirty="0">
              <a:cs typeface="Calibri"/>
            </a:endParaRPr>
          </a:p>
          <a:p>
            <a:endParaRPr lang="fi-FI" sz="2400" dirty="0">
              <a:cs typeface="Calibri"/>
            </a:endParaRPr>
          </a:p>
          <a:p>
            <a:pPr marL="0" indent="0">
              <a:buNone/>
            </a:pPr>
            <a:r>
              <a:rPr lang="fi-FI" sz="2200" dirty="0">
                <a:ea typeface="+mn-lt"/>
                <a:cs typeface="+mn-lt"/>
              </a:rPr>
              <a:t>Kuvien käyttäminen muussa kuin tämän kalvosarjan yhteydessä on kielletty. Kalvosarjaa saa vapaasti muokata opetuskäyttöön sopivaksi (lyhentää, lisätä omia kalvoja jne.) ja se on tarkoitettu vain opetuskäyttöön.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22E2EE65-CBB7-1F85-0964-31015B07CB5B}"/>
                  </a:ext>
                </a:extLst>
              </p14:cNvPr>
              <p14:cNvContentPartPr/>
              <p14:nvPr/>
            </p14:nvContentPartPr>
            <p14:xfrm>
              <a:off x="11490692" y="1366449"/>
              <a:ext cx="360" cy="36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22E2EE65-CBB7-1F85-0964-31015B07CB5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82052" y="1357809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355677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1104E0517B196946B17E71129620BA65" ma:contentTypeVersion="8" ma:contentTypeDescription="Luo uusi asiakirja." ma:contentTypeScope="" ma:versionID="44a863e05c15e98753b6cbee039a3457">
  <xsd:schema xmlns:xsd="http://www.w3.org/2001/XMLSchema" xmlns:xs="http://www.w3.org/2001/XMLSchema" xmlns:p="http://schemas.microsoft.com/office/2006/metadata/properties" xmlns:ns2="fc9078dc-fad9-464a-967c-5757c60a2037" targetNamespace="http://schemas.microsoft.com/office/2006/metadata/properties" ma:root="true" ma:fieldsID="a975a75c36909ea8a6c6480c959b04e0" ns2:_="">
    <xsd:import namespace="fc9078dc-fad9-464a-967c-5757c60a203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c9078dc-fad9-464a-967c-5757c60a203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4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5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863E989-5738-45F5-BF8C-F29E659BB3BA}">
  <ds:schemaRefs>
    <ds:schemaRef ds:uri="fc9078dc-fad9-464a-967c-5757c60a203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FA08104D-1A66-424F-8F25-B93D7D4DDE9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9972795-5E48-4C85-A814-C521F565F5B7}">
  <ds:schemaRefs>
    <ds:schemaRef ds:uri="http://schemas.microsoft.com/office/2006/metadata/properties"/>
    <ds:schemaRef ds:uri="http://purl.org/dc/elements/1.1/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fc9078dc-fad9-464a-967c-5757c60a2037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2245</TotalTime>
  <Words>313</Words>
  <Application>Microsoft Office PowerPoint</Application>
  <PresentationFormat>Widescreen</PresentationFormat>
  <Paragraphs>52</Paragraphs>
  <Slides>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brandon-grotesque</vt:lpstr>
      <vt:lpstr>Calibri</vt:lpstr>
      <vt:lpstr>Calibri Light</vt:lpstr>
      <vt:lpstr>Office-teema</vt:lpstr>
      <vt:lpstr>  RUOKAVISA 2023  VASTUULLINEN KULUTTAJA ARVOSTAA RUOKAA</vt:lpstr>
      <vt:lpstr>Päivän teemat</vt:lpstr>
      <vt:lpstr>Osaava kuluttaja on suunnitelmallinen ja luova</vt:lpstr>
      <vt:lpstr>Pakkaus paljastaa tiedot tuotteesta</vt:lpstr>
      <vt:lpstr>Alkuperä ja jäljitettävyys</vt:lpstr>
      <vt:lpstr>Apua merkki-viidakkoon</vt:lpstr>
      <vt:lpstr>Ruokaa kaupasta – ja mistä muualta?</vt:lpstr>
      <vt:lpstr>Kuvat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PowerPoint-esitys</dc:title>
  <dc:creator>Noora Laukkanen</dc:creator>
  <cp:lastModifiedBy>Nina Grönqvist</cp:lastModifiedBy>
  <cp:revision>237</cp:revision>
  <dcterms:created xsi:type="dcterms:W3CDTF">2021-11-03T08:50:27Z</dcterms:created>
  <dcterms:modified xsi:type="dcterms:W3CDTF">2022-12-16T16:06:30Z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0x0101001104E0517B196946B17E71129620BA65</vt:lpwstr>
  </property>
</Properties>
</file>