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56" r:id="rId5"/>
    <p:sldId id="264" r:id="rId6"/>
    <p:sldId id="266" r:id="rId7"/>
    <p:sldId id="267" r:id="rId8"/>
    <p:sldId id="276" r:id="rId9"/>
    <p:sldId id="275" r:id="rId10"/>
    <p:sldId id="277" r:id="rId11"/>
    <p:sldId id="262" r:id="rId1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1A26C22-032E-3DFB-4EEC-9C5DB552C2E3}" name="Hanna Larjavaara" initials="HL" userId="S::hanna.larjavaara@ruokatieto.fi::8b140a7f-f066-4984-927c-8b260c7c6c3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8E8E"/>
    <a:srgbClr val="E6F0BE"/>
    <a:srgbClr val="E6E6E6"/>
    <a:srgbClr val="D7D7CD"/>
    <a:srgbClr val="B0E5E8"/>
    <a:srgbClr val="31B431"/>
    <a:srgbClr val="F2F2F2"/>
    <a:srgbClr val="9BEA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C2B291-3513-4BEC-8C31-58399595310B}" v="247" dt="2022-12-16T15:44:47.1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13" autoAdjust="0"/>
    <p:restoredTop sz="95214" autoAdjust="0"/>
  </p:normalViewPr>
  <p:slideViewPr>
    <p:cSldViewPr snapToGrid="0">
      <p:cViewPr varScale="1">
        <p:scale>
          <a:sx n="78" d="100"/>
          <a:sy n="78" d="100"/>
        </p:scale>
        <p:origin x="1128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na Grönqvist" userId="c6ba73d8-63d2-4550-88fa-12453df2c85f" providerId="ADAL" clId="{61C2B291-3513-4BEC-8C31-58399595310B}"/>
    <pc:docChg chg="undo redo custSel addSld delSld modSld">
      <pc:chgData name="Nina Grönqvist" userId="c6ba73d8-63d2-4550-88fa-12453df2c85f" providerId="ADAL" clId="{61C2B291-3513-4BEC-8C31-58399595310B}" dt="2022-12-16T15:52:55.610" v="1008" actId="207"/>
      <pc:docMkLst>
        <pc:docMk/>
      </pc:docMkLst>
      <pc:sldChg chg="modSp mod">
        <pc:chgData name="Nina Grönqvist" userId="c6ba73d8-63d2-4550-88fa-12453df2c85f" providerId="ADAL" clId="{61C2B291-3513-4BEC-8C31-58399595310B}" dt="2022-12-05T11:03:34.450" v="593" actId="18131"/>
        <pc:sldMkLst>
          <pc:docMk/>
          <pc:sldMk cId="782385677" sldId="256"/>
        </pc:sldMkLst>
        <pc:spChg chg="mod">
          <ac:chgData name="Nina Grönqvist" userId="c6ba73d8-63d2-4550-88fa-12453df2c85f" providerId="ADAL" clId="{61C2B291-3513-4BEC-8C31-58399595310B}" dt="2022-12-05T11:03:22.178" v="591" actId="1076"/>
          <ac:spMkLst>
            <pc:docMk/>
            <pc:sldMk cId="782385677" sldId="256"/>
            <ac:spMk id="2" creationId="{00000000-0000-0000-0000-000000000000}"/>
          </ac:spMkLst>
        </pc:spChg>
        <pc:picChg chg="mod modCrop">
          <ac:chgData name="Nina Grönqvist" userId="c6ba73d8-63d2-4550-88fa-12453df2c85f" providerId="ADAL" clId="{61C2B291-3513-4BEC-8C31-58399595310B}" dt="2022-12-05T11:03:34.450" v="593" actId="18131"/>
          <ac:picMkLst>
            <pc:docMk/>
            <pc:sldMk cId="782385677" sldId="256"/>
            <ac:picMk id="7" creationId="{F9A299BC-F0BB-45F8-BE5E-10C2D94C6F11}"/>
          </ac:picMkLst>
        </pc:picChg>
      </pc:sldChg>
      <pc:sldChg chg="modSp mod">
        <pc:chgData name="Nina Grönqvist" userId="c6ba73d8-63d2-4550-88fa-12453df2c85f" providerId="ADAL" clId="{61C2B291-3513-4BEC-8C31-58399595310B}" dt="2022-12-16T15:52:55.610" v="1008" actId="207"/>
        <pc:sldMkLst>
          <pc:docMk/>
          <pc:sldMk cId="3135567709" sldId="262"/>
        </pc:sldMkLst>
        <pc:spChg chg="mod">
          <ac:chgData name="Nina Grönqvist" userId="c6ba73d8-63d2-4550-88fa-12453df2c85f" providerId="ADAL" clId="{61C2B291-3513-4BEC-8C31-58399595310B}" dt="2022-12-16T15:52:55.610" v="1008" actId="207"/>
          <ac:spMkLst>
            <pc:docMk/>
            <pc:sldMk cId="3135567709" sldId="262"/>
            <ac:spMk id="3" creationId="{5C0658EF-9AA9-4CF0-A044-D8D84CE6357A}"/>
          </ac:spMkLst>
        </pc:spChg>
      </pc:sldChg>
      <pc:sldChg chg="modSp">
        <pc:chgData name="Nina Grönqvist" userId="c6ba73d8-63d2-4550-88fa-12453df2c85f" providerId="ADAL" clId="{61C2B291-3513-4BEC-8C31-58399595310B}" dt="2022-12-05T11:11:30.728" v="600"/>
        <pc:sldMkLst>
          <pc:docMk/>
          <pc:sldMk cId="2321556354" sldId="264"/>
        </pc:sldMkLst>
        <pc:graphicFrameChg chg="mod">
          <ac:chgData name="Nina Grönqvist" userId="c6ba73d8-63d2-4550-88fa-12453df2c85f" providerId="ADAL" clId="{61C2B291-3513-4BEC-8C31-58399595310B}" dt="2022-12-05T11:11:30.728" v="600"/>
          <ac:graphicFrameMkLst>
            <pc:docMk/>
            <pc:sldMk cId="2321556354" sldId="264"/>
            <ac:graphicFrameMk id="9" creationId="{43C7A73F-5734-43FF-B876-4E9588C039C3}"/>
          </ac:graphicFrameMkLst>
        </pc:graphicFrameChg>
      </pc:sldChg>
      <pc:sldChg chg="addSp delSp modSp mod modAnim">
        <pc:chgData name="Nina Grönqvist" userId="c6ba73d8-63d2-4550-88fa-12453df2c85f" providerId="ADAL" clId="{61C2B291-3513-4BEC-8C31-58399595310B}" dt="2022-12-16T15:38:20.005" v="915" actId="1076"/>
        <pc:sldMkLst>
          <pc:docMk/>
          <pc:sldMk cId="756001904" sldId="266"/>
        </pc:sldMkLst>
        <pc:spChg chg="mod">
          <ac:chgData name="Nina Grönqvist" userId="c6ba73d8-63d2-4550-88fa-12453df2c85f" providerId="ADAL" clId="{61C2B291-3513-4BEC-8C31-58399595310B}" dt="2022-12-06T10:32:35.844" v="873" actId="20577"/>
          <ac:spMkLst>
            <pc:docMk/>
            <pc:sldMk cId="756001904" sldId="266"/>
            <ac:spMk id="2" creationId="{5DDB2051-7EC7-40D9-B084-FFAA83DC8A5F}"/>
          </ac:spMkLst>
        </pc:spChg>
        <pc:spChg chg="mod">
          <ac:chgData name="Nina Grönqvist" userId="c6ba73d8-63d2-4550-88fa-12453df2c85f" providerId="ADAL" clId="{61C2B291-3513-4BEC-8C31-58399595310B}" dt="2022-12-16T15:38:20.005" v="915" actId="1076"/>
          <ac:spMkLst>
            <pc:docMk/>
            <pc:sldMk cId="756001904" sldId="266"/>
            <ac:spMk id="3" creationId="{B6054198-4962-4216-8FBF-7709E1928EF8}"/>
          </ac:spMkLst>
        </pc:spChg>
        <pc:spChg chg="mod ord">
          <ac:chgData name="Nina Grönqvist" userId="c6ba73d8-63d2-4550-88fa-12453df2c85f" providerId="ADAL" clId="{61C2B291-3513-4BEC-8C31-58399595310B}" dt="2022-12-06T10:35:04.629" v="893" actId="1076"/>
          <ac:spMkLst>
            <pc:docMk/>
            <pc:sldMk cId="756001904" sldId="266"/>
            <ac:spMk id="4" creationId="{FE234517-A73C-6AEF-F9FD-E4AA3C138DB4}"/>
          </ac:spMkLst>
        </pc:spChg>
        <pc:spChg chg="add del">
          <ac:chgData name="Nina Grönqvist" userId="c6ba73d8-63d2-4550-88fa-12453df2c85f" providerId="ADAL" clId="{61C2B291-3513-4BEC-8C31-58399595310B}" dt="2022-12-05T11:27:03.415" v="672" actId="22"/>
          <ac:spMkLst>
            <pc:docMk/>
            <pc:sldMk cId="756001904" sldId="266"/>
            <ac:spMk id="8" creationId="{A761F4C2-4141-A173-BC0E-A0B1FCCA95B9}"/>
          </ac:spMkLst>
        </pc:spChg>
        <pc:spChg chg="add del mod">
          <ac:chgData name="Nina Grönqvist" userId="c6ba73d8-63d2-4550-88fa-12453df2c85f" providerId="ADAL" clId="{61C2B291-3513-4BEC-8C31-58399595310B}" dt="2022-12-05T11:27:59.362" v="680" actId="478"/>
          <ac:spMkLst>
            <pc:docMk/>
            <pc:sldMk cId="756001904" sldId="266"/>
            <ac:spMk id="9" creationId="{9511A19F-815F-2E88-9B38-DE401DF45712}"/>
          </ac:spMkLst>
        </pc:spChg>
        <pc:spChg chg="add del mod ord">
          <ac:chgData name="Nina Grönqvist" userId="c6ba73d8-63d2-4550-88fa-12453df2c85f" providerId="ADAL" clId="{61C2B291-3513-4BEC-8C31-58399595310B}" dt="2022-12-06T10:29:53.760" v="844" actId="478"/>
          <ac:spMkLst>
            <pc:docMk/>
            <pc:sldMk cId="756001904" sldId="266"/>
            <ac:spMk id="10" creationId="{E8121BCF-8409-C339-BA40-26ABEADC718B}"/>
          </ac:spMkLst>
        </pc:spChg>
        <pc:spChg chg="add del mod ord">
          <ac:chgData name="Nina Grönqvist" userId="c6ba73d8-63d2-4550-88fa-12453df2c85f" providerId="ADAL" clId="{61C2B291-3513-4BEC-8C31-58399595310B}" dt="2022-12-06T10:29:54.616" v="845" actId="478"/>
          <ac:spMkLst>
            <pc:docMk/>
            <pc:sldMk cId="756001904" sldId="266"/>
            <ac:spMk id="11" creationId="{1F98868D-7993-FCFD-EC3D-1CE1FFA5278F}"/>
          </ac:spMkLst>
        </pc:spChg>
        <pc:spChg chg="add mod">
          <ac:chgData name="Nina Grönqvist" userId="c6ba73d8-63d2-4550-88fa-12453df2c85f" providerId="ADAL" clId="{61C2B291-3513-4BEC-8C31-58399595310B}" dt="2022-12-06T10:35:04.629" v="893" actId="1076"/>
          <ac:spMkLst>
            <pc:docMk/>
            <pc:sldMk cId="756001904" sldId="266"/>
            <ac:spMk id="14" creationId="{BAB74E12-0216-07B6-B526-5DFA3EA15373}"/>
          </ac:spMkLst>
        </pc:spChg>
        <pc:spChg chg="add del mod">
          <ac:chgData name="Nina Grönqvist" userId="c6ba73d8-63d2-4550-88fa-12453df2c85f" providerId="ADAL" clId="{61C2B291-3513-4BEC-8C31-58399595310B}" dt="2022-12-06T10:31:55.424" v="863" actId="11529"/>
          <ac:spMkLst>
            <pc:docMk/>
            <pc:sldMk cId="756001904" sldId="266"/>
            <ac:spMk id="15" creationId="{85CED152-2694-404A-B285-75EC31AE074B}"/>
          </ac:spMkLst>
        </pc:spChg>
        <pc:picChg chg="add del mod modCrop">
          <ac:chgData name="Nina Grönqvist" userId="c6ba73d8-63d2-4550-88fa-12453df2c85f" providerId="ADAL" clId="{61C2B291-3513-4BEC-8C31-58399595310B}" dt="2022-12-16T15:38:00.350" v="911" actId="478"/>
          <ac:picMkLst>
            <pc:docMk/>
            <pc:sldMk cId="756001904" sldId="266"/>
            <ac:picMk id="5" creationId="{C34EE177-A11E-42A8-A70E-FF2F38A844F4}"/>
          </ac:picMkLst>
        </pc:picChg>
        <pc:picChg chg="add del mod">
          <ac:chgData name="Nina Grönqvist" userId="c6ba73d8-63d2-4550-88fa-12453df2c85f" providerId="ADAL" clId="{61C2B291-3513-4BEC-8C31-58399595310B}" dt="2022-12-16T15:37:59.804" v="910" actId="478"/>
          <ac:picMkLst>
            <pc:docMk/>
            <pc:sldMk cId="756001904" sldId="266"/>
            <ac:picMk id="7" creationId="{A6EA86AF-9EF0-7542-228C-FA0BEAEC17BD}"/>
          </ac:picMkLst>
        </pc:picChg>
        <pc:picChg chg="add del mod modCrop">
          <ac:chgData name="Nina Grönqvist" userId="c6ba73d8-63d2-4550-88fa-12453df2c85f" providerId="ADAL" clId="{61C2B291-3513-4BEC-8C31-58399595310B}" dt="2022-12-16T15:37:59.081" v="909" actId="478"/>
          <ac:picMkLst>
            <pc:docMk/>
            <pc:sldMk cId="756001904" sldId="266"/>
            <ac:picMk id="8" creationId="{6C0D83FE-38DA-BBCE-91E0-251B6DDB6EFA}"/>
          </ac:picMkLst>
        </pc:picChg>
        <pc:picChg chg="add del mod">
          <ac:chgData name="Nina Grönqvist" userId="c6ba73d8-63d2-4550-88fa-12453df2c85f" providerId="ADAL" clId="{61C2B291-3513-4BEC-8C31-58399595310B}" dt="2022-12-16T15:37:57.988" v="908" actId="478"/>
          <ac:picMkLst>
            <pc:docMk/>
            <pc:sldMk cId="756001904" sldId="266"/>
            <ac:picMk id="9" creationId="{D9C51660-9820-8A68-6024-12883913732D}"/>
          </ac:picMkLst>
        </pc:picChg>
        <pc:picChg chg="add mod modCrop">
          <ac:chgData name="Nina Grönqvist" userId="c6ba73d8-63d2-4550-88fa-12453df2c85f" providerId="ADAL" clId="{61C2B291-3513-4BEC-8C31-58399595310B}" dt="2022-12-06T10:34:05.226" v="886" actId="14100"/>
          <ac:picMkLst>
            <pc:docMk/>
            <pc:sldMk cId="756001904" sldId="266"/>
            <ac:picMk id="13" creationId="{3387B751-3E8F-DA68-923B-6BC96F449847}"/>
          </ac:picMkLst>
        </pc:picChg>
      </pc:sldChg>
      <pc:sldChg chg="addSp delSp modSp mod modAnim">
        <pc:chgData name="Nina Grönqvist" userId="c6ba73d8-63d2-4550-88fa-12453df2c85f" providerId="ADAL" clId="{61C2B291-3513-4BEC-8C31-58399595310B}" dt="2022-12-06T08:29:40.627" v="725" actId="14100"/>
        <pc:sldMkLst>
          <pc:docMk/>
          <pc:sldMk cId="152435881" sldId="267"/>
        </pc:sldMkLst>
        <pc:spChg chg="mod">
          <ac:chgData name="Nina Grönqvist" userId="c6ba73d8-63d2-4550-88fa-12453df2c85f" providerId="ADAL" clId="{61C2B291-3513-4BEC-8C31-58399595310B}" dt="2022-12-05T08:43:55.190" v="19"/>
          <ac:spMkLst>
            <pc:docMk/>
            <pc:sldMk cId="152435881" sldId="267"/>
            <ac:spMk id="2" creationId="{5DDB2051-7EC7-40D9-B084-FFAA83DC8A5F}"/>
          </ac:spMkLst>
        </pc:spChg>
        <pc:spChg chg="mod">
          <ac:chgData name="Nina Grönqvist" userId="c6ba73d8-63d2-4550-88fa-12453df2c85f" providerId="ADAL" clId="{61C2B291-3513-4BEC-8C31-58399595310B}" dt="2022-12-06T08:29:40.627" v="725" actId="14100"/>
          <ac:spMkLst>
            <pc:docMk/>
            <pc:sldMk cId="152435881" sldId="267"/>
            <ac:spMk id="3" creationId="{B6054198-4962-4216-8FBF-7709E1928EF8}"/>
          </ac:spMkLst>
        </pc:spChg>
        <pc:spChg chg="add del mod">
          <ac:chgData name="Nina Grönqvist" userId="c6ba73d8-63d2-4550-88fa-12453df2c85f" providerId="ADAL" clId="{61C2B291-3513-4BEC-8C31-58399595310B}" dt="2022-12-05T10:26:37.711" v="373" actId="21"/>
          <ac:spMkLst>
            <pc:docMk/>
            <pc:sldMk cId="152435881" sldId="267"/>
            <ac:spMk id="4" creationId="{6E38E882-31E2-8305-77A1-ED5F063815DD}"/>
          </ac:spMkLst>
        </pc:spChg>
        <pc:spChg chg="mod">
          <ac:chgData name="Nina Grönqvist" userId="c6ba73d8-63d2-4550-88fa-12453df2c85f" providerId="ADAL" clId="{61C2B291-3513-4BEC-8C31-58399595310B}" dt="2022-12-05T09:35:48.692" v="65" actId="1076"/>
          <ac:spMkLst>
            <pc:docMk/>
            <pc:sldMk cId="152435881" sldId="267"/>
            <ac:spMk id="7" creationId="{40C23C93-ED6C-4142-DC76-95143FE629BA}"/>
          </ac:spMkLst>
        </pc:spChg>
        <pc:spChg chg="del">
          <ac:chgData name="Nina Grönqvist" userId="c6ba73d8-63d2-4550-88fa-12453df2c85f" providerId="ADAL" clId="{61C2B291-3513-4BEC-8C31-58399595310B}" dt="2022-12-05T11:16:09.067" v="601" actId="478"/>
          <ac:spMkLst>
            <pc:docMk/>
            <pc:sldMk cId="152435881" sldId="267"/>
            <ac:spMk id="9" creationId="{28BA56A7-E837-44DA-B2B7-99E6F23D8DC3}"/>
          </ac:spMkLst>
        </pc:spChg>
        <pc:spChg chg="mod">
          <ac:chgData name="Nina Grönqvist" userId="c6ba73d8-63d2-4550-88fa-12453df2c85f" providerId="ADAL" clId="{61C2B291-3513-4BEC-8C31-58399595310B}" dt="2022-12-05T09:35:38.485" v="64" actId="207"/>
          <ac:spMkLst>
            <pc:docMk/>
            <pc:sldMk cId="152435881" sldId="267"/>
            <ac:spMk id="10" creationId="{A4A1F03E-440A-73C9-81F9-8F8447007DF8}"/>
          </ac:spMkLst>
        </pc:spChg>
        <pc:picChg chg="mod modCrop">
          <ac:chgData name="Nina Grönqvist" userId="c6ba73d8-63d2-4550-88fa-12453df2c85f" providerId="ADAL" clId="{61C2B291-3513-4BEC-8C31-58399595310B}" dt="2022-12-05T09:35:16.690" v="61" actId="18131"/>
          <ac:picMkLst>
            <pc:docMk/>
            <pc:sldMk cId="152435881" sldId="267"/>
            <ac:picMk id="8" creationId="{28C75C95-9A7A-4D09-B051-C403CF4D9CD0}"/>
          </ac:picMkLst>
        </pc:picChg>
      </pc:sldChg>
      <pc:sldChg chg="del">
        <pc:chgData name="Nina Grönqvist" userId="c6ba73d8-63d2-4550-88fa-12453df2c85f" providerId="ADAL" clId="{61C2B291-3513-4BEC-8C31-58399595310B}" dt="2022-12-05T10:37:16.557" v="508" actId="2696"/>
        <pc:sldMkLst>
          <pc:docMk/>
          <pc:sldMk cId="33250115" sldId="273"/>
        </pc:sldMkLst>
      </pc:sldChg>
      <pc:sldChg chg="del">
        <pc:chgData name="Nina Grönqvist" userId="c6ba73d8-63d2-4550-88fa-12453df2c85f" providerId="ADAL" clId="{61C2B291-3513-4BEC-8C31-58399595310B}" dt="2022-12-05T10:37:33.276" v="511" actId="2696"/>
        <pc:sldMkLst>
          <pc:docMk/>
          <pc:sldMk cId="703579746" sldId="274"/>
        </pc:sldMkLst>
      </pc:sldChg>
      <pc:sldChg chg="addSp delSp modSp mod modAnim">
        <pc:chgData name="Nina Grönqvist" userId="c6ba73d8-63d2-4550-88fa-12453df2c85f" providerId="ADAL" clId="{61C2B291-3513-4BEC-8C31-58399595310B}" dt="2022-12-06T08:43:26.430" v="779" actId="14838"/>
        <pc:sldMkLst>
          <pc:docMk/>
          <pc:sldMk cId="137499026" sldId="275"/>
        </pc:sldMkLst>
        <pc:spChg chg="add mod ord">
          <ac:chgData name="Nina Grönqvist" userId="c6ba73d8-63d2-4550-88fa-12453df2c85f" providerId="ADAL" clId="{61C2B291-3513-4BEC-8C31-58399595310B}" dt="2022-12-05T10:07:56.241" v="303" actId="164"/>
          <ac:spMkLst>
            <pc:docMk/>
            <pc:sldMk cId="137499026" sldId="275"/>
            <ac:spMk id="2" creationId="{A033A1C1-DD04-BC01-77FB-487714F6948E}"/>
          </ac:spMkLst>
        </pc:spChg>
        <pc:spChg chg="mod">
          <ac:chgData name="Nina Grönqvist" userId="c6ba73d8-63d2-4550-88fa-12453df2c85f" providerId="ADAL" clId="{61C2B291-3513-4BEC-8C31-58399595310B}" dt="2022-12-06T08:43:26.430" v="779" actId="14838"/>
          <ac:spMkLst>
            <pc:docMk/>
            <pc:sldMk cId="137499026" sldId="275"/>
            <ac:spMk id="3" creationId="{F487231C-0BA2-28E3-479C-0F24A1E2FF90}"/>
          </ac:spMkLst>
        </pc:spChg>
        <pc:spChg chg="add del mod ord">
          <ac:chgData name="Nina Grönqvist" userId="c6ba73d8-63d2-4550-88fa-12453df2c85f" providerId="ADAL" clId="{61C2B291-3513-4BEC-8C31-58399595310B}" dt="2022-12-05T10:18:19.003" v="329" actId="167"/>
          <ac:spMkLst>
            <pc:docMk/>
            <pc:sldMk cId="137499026" sldId="275"/>
            <ac:spMk id="4" creationId="{4987AE4A-5EE9-0E4C-49E2-2C021F3E779A}"/>
          </ac:spMkLst>
        </pc:spChg>
        <pc:spChg chg="add del mod">
          <ac:chgData name="Nina Grönqvist" userId="c6ba73d8-63d2-4550-88fa-12453df2c85f" providerId="ADAL" clId="{61C2B291-3513-4BEC-8C31-58399595310B}" dt="2022-12-05T09:40:35.309" v="102"/>
          <ac:spMkLst>
            <pc:docMk/>
            <pc:sldMk cId="137499026" sldId="275"/>
            <ac:spMk id="5" creationId="{B6CE3B1C-F820-A117-2DDA-72E7B2D5679C}"/>
          </ac:spMkLst>
        </pc:spChg>
        <pc:spChg chg="add del mod">
          <ac:chgData name="Nina Grönqvist" userId="c6ba73d8-63d2-4550-88fa-12453df2c85f" providerId="ADAL" clId="{61C2B291-3513-4BEC-8C31-58399595310B}" dt="2022-12-05T09:40:39.050" v="104" actId="21"/>
          <ac:spMkLst>
            <pc:docMk/>
            <pc:sldMk cId="137499026" sldId="275"/>
            <ac:spMk id="6" creationId="{6B25AB21-3B5A-853F-9C74-4B8D5CBD93DD}"/>
          </ac:spMkLst>
        </pc:spChg>
        <pc:spChg chg="del mod">
          <ac:chgData name="Nina Grönqvist" userId="c6ba73d8-63d2-4550-88fa-12453df2c85f" providerId="ADAL" clId="{61C2B291-3513-4BEC-8C31-58399595310B}" dt="2022-12-05T09:48:30.713" v="217" actId="478"/>
          <ac:spMkLst>
            <pc:docMk/>
            <pc:sldMk cId="137499026" sldId="275"/>
            <ac:spMk id="9" creationId="{99D2F9FD-3617-7255-25F8-F2C4EBD5607C}"/>
          </ac:spMkLst>
        </pc:spChg>
        <pc:spChg chg="add mod">
          <ac:chgData name="Nina Grönqvist" userId="c6ba73d8-63d2-4550-88fa-12453df2c85f" providerId="ADAL" clId="{61C2B291-3513-4BEC-8C31-58399595310B}" dt="2022-12-05T10:07:44.504" v="301" actId="164"/>
          <ac:spMkLst>
            <pc:docMk/>
            <pc:sldMk cId="137499026" sldId="275"/>
            <ac:spMk id="11" creationId="{647DD014-BDE3-C113-6E04-A69DAF2055EC}"/>
          </ac:spMkLst>
        </pc:spChg>
        <pc:spChg chg="del">
          <ac:chgData name="Nina Grönqvist" userId="c6ba73d8-63d2-4550-88fa-12453df2c85f" providerId="ADAL" clId="{61C2B291-3513-4BEC-8C31-58399595310B}" dt="2022-12-05T09:39:14.306" v="85" actId="478"/>
          <ac:spMkLst>
            <pc:docMk/>
            <pc:sldMk cId="137499026" sldId="275"/>
            <ac:spMk id="12" creationId="{F83E3371-D502-7E23-40C0-AA9A1CAADADB}"/>
          </ac:spMkLst>
        </pc:spChg>
        <pc:spChg chg="del">
          <ac:chgData name="Nina Grönqvist" userId="c6ba73d8-63d2-4550-88fa-12453df2c85f" providerId="ADAL" clId="{61C2B291-3513-4BEC-8C31-58399595310B}" dt="2022-12-05T09:39:10.375" v="83" actId="478"/>
          <ac:spMkLst>
            <pc:docMk/>
            <pc:sldMk cId="137499026" sldId="275"/>
            <ac:spMk id="13" creationId="{35CD762A-7B24-9705-F406-C1FAAE6806BD}"/>
          </ac:spMkLst>
        </pc:spChg>
        <pc:spChg chg="del">
          <ac:chgData name="Nina Grönqvist" userId="c6ba73d8-63d2-4550-88fa-12453df2c85f" providerId="ADAL" clId="{61C2B291-3513-4BEC-8C31-58399595310B}" dt="2022-12-05T09:39:11.980" v="84" actId="478"/>
          <ac:spMkLst>
            <pc:docMk/>
            <pc:sldMk cId="137499026" sldId="275"/>
            <ac:spMk id="14" creationId="{CA443803-F20D-D302-E2DE-6D520C872D04}"/>
          </ac:spMkLst>
        </pc:spChg>
        <pc:spChg chg="add del mod">
          <ac:chgData name="Nina Grönqvist" userId="c6ba73d8-63d2-4550-88fa-12453df2c85f" providerId="ADAL" clId="{61C2B291-3513-4BEC-8C31-58399595310B}" dt="2022-12-05T09:41:20.675" v="114"/>
          <ac:spMkLst>
            <pc:docMk/>
            <pc:sldMk cId="137499026" sldId="275"/>
            <ac:spMk id="15" creationId="{FE401183-E671-F5F3-4BBD-8548DC1E421A}"/>
          </ac:spMkLst>
        </pc:spChg>
        <pc:spChg chg="del">
          <ac:chgData name="Nina Grönqvist" userId="c6ba73d8-63d2-4550-88fa-12453df2c85f" providerId="ADAL" clId="{61C2B291-3513-4BEC-8C31-58399595310B}" dt="2022-12-05T09:39:01.748" v="81" actId="478"/>
          <ac:spMkLst>
            <pc:docMk/>
            <pc:sldMk cId="137499026" sldId="275"/>
            <ac:spMk id="16" creationId="{B6C7D0CD-35E2-0F78-83B5-A12BDF9EEFB3}"/>
          </ac:spMkLst>
        </pc:spChg>
        <pc:spChg chg="add del mod">
          <ac:chgData name="Nina Grönqvist" userId="c6ba73d8-63d2-4550-88fa-12453df2c85f" providerId="ADAL" clId="{61C2B291-3513-4BEC-8C31-58399595310B}" dt="2022-12-05T09:41:26.867" v="118"/>
          <ac:spMkLst>
            <pc:docMk/>
            <pc:sldMk cId="137499026" sldId="275"/>
            <ac:spMk id="17" creationId="{110C6DCC-1FB2-1833-B529-162118D232E2}"/>
          </ac:spMkLst>
        </pc:spChg>
        <pc:spChg chg="add mod ord">
          <ac:chgData name="Nina Grönqvist" userId="c6ba73d8-63d2-4550-88fa-12453df2c85f" providerId="ADAL" clId="{61C2B291-3513-4BEC-8C31-58399595310B}" dt="2022-12-05T10:07:34.281" v="299" actId="164"/>
          <ac:spMkLst>
            <pc:docMk/>
            <pc:sldMk cId="137499026" sldId="275"/>
            <ac:spMk id="18" creationId="{0C6D7E24-E804-8BFE-8A75-C05718C49096}"/>
          </ac:spMkLst>
        </pc:spChg>
        <pc:spChg chg="add mod">
          <ac:chgData name="Nina Grönqvist" userId="c6ba73d8-63d2-4550-88fa-12453df2c85f" providerId="ADAL" clId="{61C2B291-3513-4BEC-8C31-58399595310B}" dt="2022-12-05T09:47:47.990" v="202" actId="21"/>
          <ac:spMkLst>
            <pc:docMk/>
            <pc:sldMk cId="137499026" sldId="275"/>
            <ac:spMk id="19" creationId="{AB23C566-0CD9-069C-DBC0-CC5EC1AFFA84}"/>
          </ac:spMkLst>
        </pc:spChg>
        <pc:spChg chg="add del mod ord">
          <ac:chgData name="Nina Grönqvist" userId="c6ba73d8-63d2-4550-88fa-12453df2c85f" providerId="ADAL" clId="{61C2B291-3513-4BEC-8C31-58399595310B}" dt="2022-12-05T09:46:55.385" v="186" actId="478"/>
          <ac:spMkLst>
            <pc:docMk/>
            <pc:sldMk cId="137499026" sldId="275"/>
            <ac:spMk id="20" creationId="{824CD1AD-3DAB-2828-ED22-4DB4CCA6C637}"/>
          </ac:spMkLst>
        </pc:spChg>
        <pc:spChg chg="add del mod">
          <ac:chgData name="Nina Grönqvist" userId="c6ba73d8-63d2-4550-88fa-12453df2c85f" providerId="ADAL" clId="{61C2B291-3513-4BEC-8C31-58399595310B}" dt="2022-12-05T09:47:06.425" v="190" actId="478"/>
          <ac:spMkLst>
            <pc:docMk/>
            <pc:sldMk cId="137499026" sldId="275"/>
            <ac:spMk id="21" creationId="{6F40AD0F-CB93-4621-A864-F824B7902B78}"/>
          </ac:spMkLst>
        </pc:spChg>
        <pc:spChg chg="add mod">
          <ac:chgData name="Nina Grönqvist" userId="c6ba73d8-63d2-4550-88fa-12453df2c85f" providerId="ADAL" clId="{61C2B291-3513-4BEC-8C31-58399595310B}" dt="2022-12-06T08:41:47.911" v="741" actId="208"/>
          <ac:spMkLst>
            <pc:docMk/>
            <pc:sldMk cId="137499026" sldId="275"/>
            <ac:spMk id="22" creationId="{68A76B4C-98DF-78FC-98E4-F27B8E4BF2B1}"/>
          </ac:spMkLst>
        </pc:spChg>
        <pc:spChg chg="add del">
          <ac:chgData name="Nina Grönqvist" userId="c6ba73d8-63d2-4550-88fa-12453df2c85f" providerId="ADAL" clId="{61C2B291-3513-4BEC-8C31-58399595310B}" dt="2022-12-05T09:46:09.959" v="178" actId="478"/>
          <ac:spMkLst>
            <pc:docMk/>
            <pc:sldMk cId="137499026" sldId="275"/>
            <ac:spMk id="23" creationId="{53BE9315-D8E2-20EB-8C17-CA193238DA73}"/>
          </ac:spMkLst>
        </pc:spChg>
        <pc:spChg chg="add mod">
          <ac:chgData name="Nina Grönqvist" userId="c6ba73d8-63d2-4550-88fa-12453df2c85f" providerId="ADAL" clId="{61C2B291-3513-4BEC-8C31-58399595310B}" dt="2022-12-06T08:41:39.157" v="740" actId="208"/>
          <ac:spMkLst>
            <pc:docMk/>
            <pc:sldMk cId="137499026" sldId="275"/>
            <ac:spMk id="24" creationId="{4644E4B5-04BD-A350-0946-788AF9E22FBA}"/>
          </ac:spMkLst>
        </pc:spChg>
        <pc:spChg chg="add mod">
          <ac:chgData name="Nina Grönqvist" userId="c6ba73d8-63d2-4550-88fa-12453df2c85f" providerId="ADAL" clId="{61C2B291-3513-4BEC-8C31-58399595310B}" dt="2022-12-06T08:42:04.970" v="743" actId="208"/>
          <ac:spMkLst>
            <pc:docMk/>
            <pc:sldMk cId="137499026" sldId="275"/>
            <ac:spMk id="25" creationId="{9B6EF2EB-8282-5543-6089-22DB7B4AB4B9}"/>
          </ac:spMkLst>
        </pc:spChg>
        <pc:spChg chg="add mod">
          <ac:chgData name="Nina Grönqvist" userId="c6ba73d8-63d2-4550-88fa-12453df2c85f" providerId="ADAL" clId="{61C2B291-3513-4BEC-8C31-58399595310B}" dt="2022-12-05T10:07:50.806" v="302" actId="164"/>
          <ac:spMkLst>
            <pc:docMk/>
            <pc:sldMk cId="137499026" sldId="275"/>
            <ac:spMk id="26" creationId="{E7A3FD7A-7A1F-C4EF-07E3-61B20231B1CC}"/>
          </ac:spMkLst>
        </pc:spChg>
        <pc:spChg chg="add mod">
          <ac:chgData name="Nina Grönqvist" userId="c6ba73d8-63d2-4550-88fa-12453df2c85f" providerId="ADAL" clId="{61C2B291-3513-4BEC-8C31-58399595310B}" dt="2022-12-06T08:41:17.484" v="739" actId="208"/>
          <ac:spMkLst>
            <pc:docMk/>
            <pc:sldMk cId="137499026" sldId="275"/>
            <ac:spMk id="27" creationId="{567572E1-B536-6E26-2F71-C4553E6DDA20}"/>
          </ac:spMkLst>
        </pc:spChg>
        <pc:spChg chg="add mod">
          <ac:chgData name="Nina Grönqvist" userId="c6ba73d8-63d2-4550-88fa-12453df2c85f" providerId="ADAL" clId="{61C2B291-3513-4BEC-8C31-58399595310B}" dt="2022-12-05T10:07:39.580" v="300" actId="164"/>
          <ac:spMkLst>
            <pc:docMk/>
            <pc:sldMk cId="137499026" sldId="275"/>
            <ac:spMk id="28" creationId="{7F023631-57C8-B23B-F423-0401498415CB}"/>
          </ac:spMkLst>
        </pc:spChg>
        <pc:spChg chg="add mod ord">
          <ac:chgData name="Nina Grönqvist" userId="c6ba73d8-63d2-4550-88fa-12453df2c85f" providerId="ADAL" clId="{61C2B291-3513-4BEC-8C31-58399595310B}" dt="2022-12-06T08:41:58.343" v="742" actId="208"/>
          <ac:spMkLst>
            <pc:docMk/>
            <pc:sldMk cId="137499026" sldId="275"/>
            <ac:spMk id="29" creationId="{594D9414-6B39-7963-08C9-7EF6FE7CE430}"/>
          </ac:spMkLst>
        </pc:spChg>
        <pc:grpChg chg="add mod">
          <ac:chgData name="Nina Grönqvist" userId="c6ba73d8-63d2-4550-88fa-12453df2c85f" providerId="ADAL" clId="{61C2B291-3513-4BEC-8C31-58399595310B}" dt="2022-12-05T10:20:54.044" v="346" actId="1076"/>
          <ac:grpSpMkLst>
            <pc:docMk/>
            <pc:sldMk cId="137499026" sldId="275"/>
            <ac:grpSpMk id="30" creationId="{B89BAA43-B66F-A986-61AE-D692F8324A50}"/>
          </ac:grpSpMkLst>
        </pc:grpChg>
        <pc:grpChg chg="add mod">
          <ac:chgData name="Nina Grönqvist" userId="c6ba73d8-63d2-4550-88fa-12453df2c85f" providerId="ADAL" clId="{61C2B291-3513-4BEC-8C31-58399595310B}" dt="2022-12-06T08:40:56.823" v="738" actId="1076"/>
          <ac:grpSpMkLst>
            <pc:docMk/>
            <pc:sldMk cId="137499026" sldId="275"/>
            <ac:grpSpMk id="31" creationId="{36CE643A-5236-6E1F-11EC-A6E9D709F1AA}"/>
          </ac:grpSpMkLst>
        </pc:grpChg>
        <pc:grpChg chg="add mod">
          <ac:chgData name="Nina Grönqvist" userId="c6ba73d8-63d2-4550-88fa-12453df2c85f" providerId="ADAL" clId="{61C2B291-3513-4BEC-8C31-58399595310B}" dt="2022-12-05T10:20:28.950" v="341" actId="1076"/>
          <ac:grpSpMkLst>
            <pc:docMk/>
            <pc:sldMk cId="137499026" sldId="275"/>
            <ac:grpSpMk id="32" creationId="{9EAFEA42-BFBC-68AF-6228-87F429E8B748}"/>
          </ac:grpSpMkLst>
        </pc:grpChg>
        <pc:grpChg chg="add mod">
          <ac:chgData name="Nina Grönqvist" userId="c6ba73d8-63d2-4550-88fa-12453df2c85f" providerId="ADAL" clId="{61C2B291-3513-4BEC-8C31-58399595310B}" dt="2022-12-05T10:20:32.007" v="342" actId="1076"/>
          <ac:grpSpMkLst>
            <pc:docMk/>
            <pc:sldMk cId="137499026" sldId="275"/>
            <ac:grpSpMk id="33" creationId="{43DD4C53-0BDD-23F5-30A8-946835C25382}"/>
          </ac:grpSpMkLst>
        </pc:grpChg>
        <pc:grpChg chg="add mod">
          <ac:chgData name="Nina Grönqvist" userId="c6ba73d8-63d2-4550-88fa-12453df2c85f" providerId="ADAL" clId="{61C2B291-3513-4BEC-8C31-58399595310B}" dt="2022-12-05T10:20:48.041" v="345" actId="1076"/>
          <ac:grpSpMkLst>
            <pc:docMk/>
            <pc:sldMk cId="137499026" sldId="275"/>
            <ac:grpSpMk id="34" creationId="{18FD54E9-2DAE-984F-5A4C-2AD714EC474C}"/>
          </ac:grpSpMkLst>
        </pc:grpChg>
        <pc:picChg chg="del">
          <ac:chgData name="Nina Grönqvist" userId="c6ba73d8-63d2-4550-88fa-12453df2c85f" providerId="ADAL" clId="{61C2B291-3513-4BEC-8C31-58399595310B}" dt="2022-12-05T09:38:59.956" v="80" actId="478"/>
          <ac:picMkLst>
            <pc:docMk/>
            <pc:sldMk cId="137499026" sldId="275"/>
            <ac:picMk id="8" creationId="{302B43DF-4F60-5B52-FF3D-994E158940D1}"/>
          </ac:picMkLst>
        </pc:picChg>
        <pc:picChg chg="add mod ord modCrop">
          <ac:chgData name="Nina Grönqvist" userId="c6ba73d8-63d2-4550-88fa-12453df2c85f" providerId="ADAL" clId="{61C2B291-3513-4BEC-8C31-58399595310B}" dt="2022-12-06T08:40:43.927" v="736" actId="29295"/>
          <ac:picMkLst>
            <pc:docMk/>
            <pc:sldMk cId="137499026" sldId="275"/>
            <ac:picMk id="36" creationId="{20122360-3AF9-0B3B-F5CC-9C2DDBDB7124}"/>
          </ac:picMkLst>
        </pc:picChg>
      </pc:sldChg>
      <pc:sldChg chg="addSp delSp modSp add mod modAnim">
        <pc:chgData name="Nina Grönqvist" userId="c6ba73d8-63d2-4550-88fa-12453df2c85f" providerId="ADAL" clId="{61C2B291-3513-4BEC-8C31-58399595310B}" dt="2022-12-16T15:45:17.880" v="977" actId="18131"/>
        <pc:sldMkLst>
          <pc:docMk/>
          <pc:sldMk cId="4114198168" sldId="276"/>
        </pc:sldMkLst>
        <pc:spChg chg="mod">
          <ac:chgData name="Nina Grönqvist" userId="c6ba73d8-63d2-4550-88fa-12453df2c85f" providerId="ADAL" clId="{61C2B291-3513-4BEC-8C31-58399595310B}" dt="2022-12-05T09:37:30.364" v="67"/>
          <ac:spMkLst>
            <pc:docMk/>
            <pc:sldMk cId="4114198168" sldId="276"/>
            <ac:spMk id="2" creationId="{5DDB2051-7EC7-40D9-B084-FFAA83DC8A5F}"/>
          </ac:spMkLst>
        </pc:spChg>
        <pc:spChg chg="mod">
          <ac:chgData name="Nina Grönqvist" userId="c6ba73d8-63d2-4550-88fa-12453df2c85f" providerId="ADAL" clId="{61C2B291-3513-4BEC-8C31-58399595310B}" dt="2022-12-05T11:23:21.410" v="662" actId="108"/>
          <ac:spMkLst>
            <pc:docMk/>
            <pc:sldMk cId="4114198168" sldId="276"/>
            <ac:spMk id="3" creationId="{B6054198-4962-4216-8FBF-7709E1928EF8}"/>
          </ac:spMkLst>
        </pc:spChg>
        <pc:spChg chg="del">
          <ac:chgData name="Nina Grönqvist" userId="c6ba73d8-63d2-4550-88fa-12453df2c85f" providerId="ADAL" clId="{61C2B291-3513-4BEC-8C31-58399595310B}" dt="2022-12-05T09:38:06.943" v="71" actId="478"/>
          <ac:spMkLst>
            <pc:docMk/>
            <pc:sldMk cId="4114198168" sldId="276"/>
            <ac:spMk id="7" creationId="{40C23C93-ED6C-4142-DC76-95143FE629BA}"/>
          </ac:spMkLst>
        </pc:spChg>
        <pc:spChg chg="del">
          <ac:chgData name="Nina Grönqvist" userId="c6ba73d8-63d2-4550-88fa-12453df2c85f" providerId="ADAL" clId="{61C2B291-3513-4BEC-8C31-58399595310B}" dt="2022-12-16T15:38:32.133" v="916" actId="478"/>
          <ac:spMkLst>
            <pc:docMk/>
            <pc:sldMk cId="4114198168" sldId="276"/>
            <ac:spMk id="9" creationId="{28BA56A7-E837-44DA-B2B7-99E6F23D8DC3}"/>
          </ac:spMkLst>
        </pc:spChg>
        <pc:spChg chg="del">
          <ac:chgData name="Nina Grönqvist" userId="c6ba73d8-63d2-4550-88fa-12453df2c85f" providerId="ADAL" clId="{61C2B291-3513-4BEC-8C31-58399595310B}" dt="2022-12-05T09:38:08.110" v="72" actId="478"/>
          <ac:spMkLst>
            <pc:docMk/>
            <pc:sldMk cId="4114198168" sldId="276"/>
            <ac:spMk id="10" creationId="{A4A1F03E-440A-73C9-81F9-8F8447007DF8}"/>
          </ac:spMkLst>
        </pc:spChg>
        <pc:picChg chg="add del mod modCrop">
          <ac:chgData name="Nina Grönqvist" userId="c6ba73d8-63d2-4550-88fa-12453df2c85f" providerId="ADAL" clId="{61C2B291-3513-4BEC-8C31-58399595310B}" dt="2022-12-16T15:45:17.880" v="977" actId="18131"/>
          <ac:picMkLst>
            <pc:docMk/>
            <pc:sldMk cId="4114198168" sldId="276"/>
            <ac:picMk id="8" creationId="{28C75C95-9A7A-4D09-B051-C403CF4D9CD0}"/>
          </ac:picMkLst>
        </pc:picChg>
      </pc:sldChg>
      <pc:sldChg chg="addSp delSp modSp new mod setBg modAnim setClrOvrMap">
        <pc:chgData name="Nina Grönqvist" userId="c6ba73d8-63d2-4550-88fa-12453df2c85f" providerId="ADAL" clId="{61C2B291-3513-4BEC-8C31-58399595310B}" dt="2022-12-05T11:00:28.693" v="585"/>
        <pc:sldMkLst>
          <pc:docMk/>
          <pc:sldMk cId="3407859360" sldId="277"/>
        </pc:sldMkLst>
        <pc:spChg chg="mod">
          <ac:chgData name="Nina Grönqvist" userId="c6ba73d8-63d2-4550-88fa-12453df2c85f" providerId="ADAL" clId="{61C2B291-3513-4BEC-8C31-58399595310B}" dt="2022-12-05T10:28:53.525" v="408" actId="1076"/>
          <ac:spMkLst>
            <pc:docMk/>
            <pc:sldMk cId="3407859360" sldId="277"/>
            <ac:spMk id="2" creationId="{4D24D725-BD9A-D48B-4EF9-275654B46236}"/>
          </ac:spMkLst>
        </pc:spChg>
        <pc:spChg chg="mod">
          <ac:chgData name="Nina Grönqvist" userId="c6ba73d8-63d2-4550-88fa-12453df2c85f" providerId="ADAL" clId="{61C2B291-3513-4BEC-8C31-58399595310B}" dt="2022-12-05T10:41:47.483" v="549" actId="403"/>
          <ac:spMkLst>
            <pc:docMk/>
            <pc:sldMk cId="3407859360" sldId="277"/>
            <ac:spMk id="3" creationId="{3C7189B3-F469-F990-DECA-EB12913E4B0F}"/>
          </ac:spMkLst>
        </pc:spChg>
        <pc:spChg chg="add mod ord">
          <ac:chgData name="Nina Grönqvist" userId="c6ba73d8-63d2-4550-88fa-12453df2c85f" providerId="ADAL" clId="{61C2B291-3513-4BEC-8C31-58399595310B}" dt="2022-12-05T10:41:03.636" v="546" actId="34135"/>
          <ac:spMkLst>
            <pc:docMk/>
            <pc:sldMk cId="3407859360" sldId="277"/>
            <ac:spMk id="4" creationId="{EA52B2D2-8320-D7C0-B77A-2ECBE9CB0D54}"/>
          </ac:spMkLst>
        </pc:spChg>
        <pc:spChg chg="add del">
          <ac:chgData name="Nina Grönqvist" userId="c6ba73d8-63d2-4550-88fa-12453df2c85f" providerId="ADAL" clId="{61C2B291-3513-4BEC-8C31-58399595310B}" dt="2022-12-05T10:25:47.010" v="366" actId="26606"/>
          <ac:spMkLst>
            <pc:docMk/>
            <pc:sldMk cId="3407859360" sldId="277"/>
            <ac:spMk id="5" creationId="{B775CD93-9DF2-48CB-9F57-1BCA9A46C7FA}"/>
          </ac:spMkLst>
        </pc:spChg>
        <pc:spChg chg="add del">
          <ac:chgData name="Nina Grönqvist" userId="c6ba73d8-63d2-4550-88fa-12453df2c85f" providerId="ADAL" clId="{61C2B291-3513-4BEC-8C31-58399595310B}" dt="2022-12-05T10:25:47.010" v="366" actId="26606"/>
          <ac:spMkLst>
            <pc:docMk/>
            <pc:sldMk cId="3407859360" sldId="277"/>
            <ac:spMk id="6" creationId="{6166C6D1-23AC-49C4-BA07-238E4E9F8CEB}"/>
          </ac:spMkLst>
        </pc:spChg>
        <pc:spChg chg="add del">
          <ac:chgData name="Nina Grönqvist" userId="c6ba73d8-63d2-4550-88fa-12453df2c85f" providerId="ADAL" clId="{61C2B291-3513-4BEC-8C31-58399595310B}" dt="2022-12-05T10:25:47.010" v="366" actId="26606"/>
          <ac:spMkLst>
            <pc:docMk/>
            <pc:sldMk cId="3407859360" sldId="277"/>
            <ac:spMk id="7" creationId="{1C091803-41C2-48E0-9228-5148460C7479}"/>
          </ac:spMkLst>
        </pc:spChg>
        <pc:spChg chg="add del">
          <ac:chgData name="Nina Grönqvist" userId="c6ba73d8-63d2-4550-88fa-12453df2c85f" providerId="ADAL" clId="{61C2B291-3513-4BEC-8C31-58399595310B}" dt="2022-12-05T10:25:13.706" v="362" actId="26606"/>
          <ac:spMkLst>
            <pc:docMk/>
            <pc:sldMk cId="3407859360" sldId="277"/>
            <ac:spMk id="8" creationId="{AD21898E-86C0-4C8A-A76C-DF33E844C87A}"/>
          </ac:spMkLst>
        </pc:spChg>
        <pc:spChg chg="add mod ord">
          <ac:chgData name="Nina Grönqvist" userId="c6ba73d8-63d2-4550-88fa-12453df2c85f" providerId="ADAL" clId="{61C2B291-3513-4BEC-8C31-58399595310B}" dt="2022-12-05T10:41:03.636" v="546" actId="34135"/>
          <ac:spMkLst>
            <pc:docMk/>
            <pc:sldMk cId="3407859360" sldId="277"/>
            <ac:spMk id="9" creationId="{5DAD2A0C-7455-D753-7EE6-CB4ECCB7D7D7}"/>
          </ac:spMkLst>
        </pc:spChg>
        <pc:spChg chg="add del">
          <ac:chgData name="Nina Grönqvist" userId="c6ba73d8-63d2-4550-88fa-12453df2c85f" providerId="ADAL" clId="{61C2B291-3513-4BEC-8C31-58399595310B}" dt="2022-12-05T10:25:13.706" v="362" actId="26606"/>
          <ac:spMkLst>
            <pc:docMk/>
            <pc:sldMk cId="3407859360" sldId="277"/>
            <ac:spMk id="10" creationId="{5C8F04BD-D093-45D0-B54C-50FDB308B4EE}"/>
          </ac:spMkLst>
        </pc:spChg>
        <pc:spChg chg="add del">
          <ac:chgData name="Nina Grönqvist" userId="c6ba73d8-63d2-4550-88fa-12453df2c85f" providerId="ADAL" clId="{61C2B291-3513-4BEC-8C31-58399595310B}" dt="2022-12-05T10:25:17.765" v="364" actId="26606"/>
          <ac:spMkLst>
            <pc:docMk/>
            <pc:sldMk cId="3407859360" sldId="277"/>
            <ac:spMk id="12" creationId="{DFF2AC85-FAA0-4844-813F-83C04D7382E2}"/>
          </ac:spMkLst>
        </pc:spChg>
        <pc:spChg chg="add del">
          <ac:chgData name="Nina Grönqvist" userId="c6ba73d8-63d2-4550-88fa-12453df2c85f" providerId="ADAL" clId="{61C2B291-3513-4BEC-8C31-58399595310B}" dt="2022-12-05T10:25:17.765" v="364" actId="26606"/>
          <ac:spMkLst>
            <pc:docMk/>
            <pc:sldMk cId="3407859360" sldId="277"/>
            <ac:spMk id="13" creationId="{89CC0F1E-BAA2-47B1-8F83-7ECB9FD9E009}"/>
          </ac:spMkLst>
        </pc:spChg>
        <pc:spChg chg="add del mod">
          <ac:chgData name="Nina Grönqvist" userId="c6ba73d8-63d2-4550-88fa-12453df2c85f" providerId="ADAL" clId="{61C2B291-3513-4BEC-8C31-58399595310B}" dt="2022-12-05T10:35:04.276" v="484"/>
          <ac:spMkLst>
            <pc:docMk/>
            <pc:sldMk cId="3407859360" sldId="277"/>
            <ac:spMk id="14" creationId="{264DD376-EE44-AC55-DEA0-888F54A0B620}"/>
          </ac:spMkLst>
        </pc:spChg>
        <pc:spChg chg="mod topLvl">
          <ac:chgData name="Nina Grönqvist" userId="c6ba73d8-63d2-4550-88fa-12453df2c85f" providerId="ADAL" clId="{61C2B291-3513-4BEC-8C31-58399595310B}" dt="2022-12-05T11:00:28.693" v="585"/>
          <ac:spMkLst>
            <pc:docMk/>
            <pc:sldMk cId="3407859360" sldId="277"/>
            <ac:spMk id="16" creationId="{494DE06C-5281-30B2-457A-280EC5E7D51B}"/>
          </ac:spMkLst>
        </pc:spChg>
        <pc:spChg chg="mod topLvl">
          <ac:chgData name="Nina Grönqvist" userId="c6ba73d8-63d2-4550-88fa-12453df2c85f" providerId="ADAL" clId="{61C2B291-3513-4BEC-8C31-58399595310B}" dt="2022-12-05T11:00:28.693" v="585"/>
          <ac:spMkLst>
            <pc:docMk/>
            <pc:sldMk cId="3407859360" sldId="277"/>
            <ac:spMk id="17" creationId="{EC962416-772C-DE65-8ABB-6292FE01590F}"/>
          </ac:spMkLst>
        </pc:spChg>
        <pc:grpChg chg="add del mod">
          <ac:chgData name="Nina Grönqvist" userId="c6ba73d8-63d2-4550-88fa-12453df2c85f" providerId="ADAL" clId="{61C2B291-3513-4BEC-8C31-58399595310B}" dt="2022-12-05T10:35:49.329" v="492" actId="165"/>
          <ac:grpSpMkLst>
            <pc:docMk/>
            <pc:sldMk cId="3407859360" sldId="277"/>
            <ac:grpSpMk id="15" creationId="{AA21C5D5-4394-8B68-4784-3E6CB915D535}"/>
          </ac:grpSpMkLst>
        </pc:grpChg>
        <pc:grpChg chg="add mod">
          <ac:chgData name="Nina Grönqvist" userId="c6ba73d8-63d2-4550-88fa-12453df2c85f" providerId="ADAL" clId="{61C2B291-3513-4BEC-8C31-58399595310B}" dt="2022-12-05T11:00:28.693" v="585"/>
          <ac:grpSpMkLst>
            <pc:docMk/>
            <pc:sldMk cId="3407859360" sldId="277"/>
            <ac:grpSpMk id="20" creationId="{C563F049-5CD0-D21B-5F15-B9E0CC3F06D2}"/>
          </ac:grpSpMkLst>
        </pc:grpChg>
        <pc:picChg chg="add mod">
          <ac:chgData name="Nina Grönqvist" userId="c6ba73d8-63d2-4550-88fa-12453df2c85f" providerId="ADAL" clId="{61C2B291-3513-4BEC-8C31-58399595310B}" dt="2022-12-05T10:42:48.118" v="568" actId="1076"/>
          <ac:picMkLst>
            <pc:docMk/>
            <pc:sldMk cId="3407859360" sldId="277"/>
            <ac:picMk id="19" creationId="{7E06C78B-DFAB-F5CE-D3FB-1440716215AD}"/>
          </ac:picMkLst>
        </pc:picChg>
      </pc:sldChg>
      <pc:sldChg chg="new del">
        <pc:chgData name="Nina Grönqvist" userId="c6ba73d8-63d2-4550-88fa-12453df2c85f" providerId="ADAL" clId="{61C2B291-3513-4BEC-8C31-58399595310B}" dt="2022-12-05T10:24:08.513" v="358" actId="2696"/>
        <pc:sldMkLst>
          <pc:docMk/>
          <pc:sldMk cId="2867444645" sldId="278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0BE55D-2CCA-4BE4-891B-C916932CE62F}" type="doc">
      <dgm:prSet loTypeId="urn:microsoft.com/office/officeart/2018/2/layout/IconVerticalSolidList" loCatId="icon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7135D579-943E-4D17-8A5F-EB44E8B7CC73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fi-FI" dirty="0"/>
            <a:t>Olemme osa ruokajärjestelmää</a:t>
          </a:r>
          <a:endParaRPr lang="fi-FI" b="1" dirty="0"/>
        </a:p>
      </dgm:t>
    </dgm:pt>
    <dgm:pt modelId="{8F42367C-0D9D-4B34-8F2E-2F670B7187C8}" type="parTrans" cxnId="{7054EC21-A359-466E-AAC5-219C854F4FD1}">
      <dgm:prSet/>
      <dgm:spPr/>
      <dgm:t>
        <a:bodyPr/>
        <a:lstStyle/>
        <a:p>
          <a:endParaRPr lang="en-US"/>
        </a:p>
      </dgm:t>
    </dgm:pt>
    <dgm:pt modelId="{0A0A26B6-3C2A-4DF1-8188-61B51B838C5A}" type="sibTrans" cxnId="{7054EC21-A359-466E-AAC5-219C854F4FD1}">
      <dgm:prSet/>
      <dgm:spPr/>
      <dgm:t>
        <a:bodyPr/>
        <a:lstStyle/>
        <a:p>
          <a:endParaRPr lang="en-US"/>
        </a:p>
      </dgm:t>
    </dgm:pt>
    <dgm:pt modelId="{2DBFDC11-A72C-46B2-AF3A-C5C18A21228C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fi-FI" dirty="0"/>
            <a:t>Kestävä kehitys ruoantuotannossa</a:t>
          </a:r>
          <a:endParaRPr lang="fi-FI" b="1" dirty="0"/>
        </a:p>
      </dgm:t>
    </dgm:pt>
    <dgm:pt modelId="{DD391AB8-9768-476C-83E9-C26137FD90DB}" type="parTrans" cxnId="{3A75F3CB-62FB-49E8-AD0D-B4C138171D3E}">
      <dgm:prSet/>
      <dgm:spPr/>
      <dgm:t>
        <a:bodyPr/>
        <a:lstStyle/>
        <a:p>
          <a:endParaRPr lang="en-US"/>
        </a:p>
      </dgm:t>
    </dgm:pt>
    <dgm:pt modelId="{B2B98F66-7121-4C0A-9787-D46A852BA4F7}" type="sibTrans" cxnId="{3A75F3CB-62FB-49E8-AD0D-B4C138171D3E}">
      <dgm:prSet/>
      <dgm:spPr/>
      <dgm:t>
        <a:bodyPr/>
        <a:lstStyle/>
        <a:p>
          <a:endParaRPr lang="en-US"/>
        </a:p>
      </dgm:t>
    </dgm:pt>
    <dgm:pt modelId="{D32CD23E-786F-473B-8FE8-908F753EE2C4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fi-FI" dirty="0"/>
            <a:t>Millaista on tulevaisuuden ruoantuotanto?</a:t>
          </a:r>
          <a:endParaRPr lang="fi-FI" b="1" dirty="0"/>
        </a:p>
      </dgm:t>
    </dgm:pt>
    <dgm:pt modelId="{3B93A549-CBFC-47F0-A190-545C53CD3602}" type="parTrans" cxnId="{D9D09A1B-B1ED-4FD6-B6FC-B9AD0B02174E}">
      <dgm:prSet/>
      <dgm:spPr/>
      <dgm:t>
        <a:bodyPr/>
        <a:lstStyle/>
        <a:p>
          <a:endParaRPr lang="en-US"/>
        </a:p>
      </dgm:t>
    </dgm:pt>
    <dgm:pt modelId="{F22B7BCE-F640-4534-BFB3-FD15A6B7AB36}" type="sibTrans" cxnId="{D9D09A1B-B1ED-4FD6-B6FC-B9AD0B02174E}">
      <dgm:prSet/>
      <dgm:spPr/>
      <dgm:t>
        <a:bodyPr/>
        <a:lstStyle/>
        <a:p>
          <a:endParaRPr lang="en-US"/>
        </a:p>
      </dgm:t>
    </dgm:pt>
    <dgm:pt modelId="{E27A59DA-4DAD-4A8C-A12F-C904E6F6A1A8}" type="pres">
      <dgm:prSet presAssocID="{6E0BE55D-2CCA-4BE4-891B-C916932CE62F}" presName="root" presStyleCnt="0">
        <dgm:presLayoutVars>
          <dgm:dir/>
          <dgm:resizeHandles val="exact"/>
        </dgm:presLayoutVars>
      </dgm:prSet>
      <dgm:spPr/>
    </dgm:pt>
    <dgm:pt modelId="{DDEF51A9-CCF0-4EF7-B63A-FEA418EB1A4F}" type="pres">
      <dgm:prSet presAssocID="{7135D579-943E-4D17-8A5F-EB44E8B7CC73}" presName="compNode" presStyleCnt="0"/>
      <dgm:spPr/>
    </dgm:pt>
    <dgm:pt modelId="{89FC33D6-4F8D-4829-AEF1-3E6A11DEA926}" type="pres">
      <dgm:prSet presAssocID="{7135D579-943E-4D17-8A5F-EB44E8B7CC73}" presName="bgRect" presStyleLbl="bgShp" presStyleIdx="0" presStyleCnt="3" custLinFactNeighborX="-11111" custLinFactNeighborY="1066"/>
      <dgm:spPr/>
    </dgm:pt>
    <dgm:pt modelId="{3CC28F48-A304-4F00-BE56-B5C4A8C62EFD}" type="pres">
      <dgm:prSet presAssocID="{7135D579-943E-4D17-8A5F-EB44E8B7CC73}" presName="iconRect" presStyleLbl="node1" presStyleIdx="0" presStyleCnt="3" custAng="0" custScaleX="116900" custScaleY="116900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ork and knife with solid fill"/>
        </a:ext>
      </dgm:extLst>
    </dgm:pt>
    <dgm:pt modelId="{B44FF7FB-7BC0-421E-B18F-AB4046F0C995}" type="pres">
      <dgm:prSet presAssocID="{7135D579-943E-4D17-8A5F-EB44E8B7CC73}" presName="spaceRect" presStyleCnt="0"/>
      <dgm:spPr/>
    </dgm:pt>
    <dgm:pt modelId="{39AC51A3-F74B-4597-9266-902CB6452FAF}" type="pres">
      <dgm:prSet presAssocID="{7135D579-943E-4D17-8A5F-EB44E8B7CC73}" presName="parTx" presStyleLbl="revTx" presStyleIdx="0" presStyleCnt="3">
        <dgm:presLayoutVars>
          <dgm:chMax val="0"/>
          <dgm:chPref val="0"/>
        </dgm:presLayoutVars>
      </dgm:prSet>
      <dgm:spPr/>
    </dgm:pt>
    <dgm:pt modelId="{BE7F7A0E-BBF6-44CA-8FEC-5EDEBAA2CF9B}" type="pres">
      <dgm:prSet presAssocID="{0A0A26B6-3C2A-4DF1-8188-61B51B838C5A}" presName="sibTrans" presStyleCnt="0"/>
      <dgm:spPr/>
    </dgm:pt>
    <dgm:pt modelId="{D6E757F6-249C-4256-B280-D4700BBD2E5A}" type="pres">
      <dgm:prSet presAssocID="{2DBFDC11-A72C-46B2-AF3A-C5C18A21228C}" presName="compNode" presStyleCnt="0"/>
      <dgm:spPr/>
    </dgm:pt>
    <dgm:pt modelId="{9950C7C0-CE4D-4E56-BE1B-379ABAEE8BB9}" type="pres">
      <dgm:prSet presAssocID="{2DBFDC11-A72C-46B2-AF3A-C5C18A21228C}" presName="bgRect" presStyleLbl="bgShp" presStyleIdx="1" presStyleCnt="3"/>
      <dgm:spPr/>
    </dgm:pt>
    <dgm:pt modelId="{BADFFBC0-0BD0-40E3-88E9-4F2C0F975DA2}" type="pres">
      <dgm:prSet presAssocID="{2DBFDC11-A72C-46B2-AF3A-C5C18A21228C}" presName="iconRect" presStyleLbl="node1" presStyleIdx="1" presStyleCnt="3" custScaleX="126475" custScaleY="126475"/>
      <dgm:spPr>
        <a:blipFill>
          <a:blip xmlns:r="http://schemas.openxmlformats.org/officeDocument/2006/relationships"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 l="-6000" r="-6000"/>
          </a:stretch>
        </a:blipFill>
      </dgm:spPr>
    </dgm:pt>
    <dgm:pt modelId="{0D061421-1188-4D0C-96C9-BB846FF0FF93}" type="pres">
      <dgm:prSet presAssocID="{2DBFDC11-A72C-46B2-AF3A-C5C18A21228C}" presName="spaceRect" presStyleCnt="0"/>
      <dgm:spPr/>
    </dgm:pt>
    <dgm:pt modelId="{CF9E6721-D5C3-4C92-BE69-1C8E77CF649D}" type="pres">
      <dgm:prSet presAssocID="{2DBFDC11-A72C-46B2-AF3A-C5C18A21228C}" presName="parTx" presStyleLbl="revTx" presStyleIdx="1" presStyleCnt="3">
        <dgm:presLayoutVars>
          <dgm:chMax val="0"/>
          <dgm:chPref val="0"/>
        </dgm:presLayoutVars>
      </dgm:prSet>
      <dgm:spPr/>
    </dgm:pt>
    <dgm:pt modelId="{1F3792BD-EE53-43C4-853E-DF5895B52247}" type="pres">
      <dgm:prSet presAssocID="{B2B98F66-7121-4C0A-9787-D46A852BA4F7}" presName="sibTrans" presStyleCnt="0"/>
      <dgm:spPr/>
    </dgm:pt>
    <dgm:pt modelId="{5C630E60-D039-4D1B-9D69-E8A1C994E62E}" type="pres">
      <dgm:prSet presAssocID="{D32CD23E-786F-473B-8FE8-908F753EE2C4}" presName="compNode" presStyleCnt="0"/>
      <dgm:spPr/>
    </dgm:pt>
    <dgm:pt modelId="{9BEB6C3E-729D-43B6-B022-B1E564422369}" type="pres">
      <dgm:prSet presAssocID="{D32CD23E-786F-473B-8FE8-908F753EE2C4}" presName="bgRect" presStyleLbl="bgShp" presStyleIdx="2" presStyleCnt="3"/>
      <dgm:spPr/>
    </dgm:pt>
    <dgm:pt modelId="{8C8180E5-EF1D-4D0E-8998-52013502E88D}" type="pres">
      <dgm:prSet presAssocID="{D32CD23E-786F-473B-8FE8-908F753EE2C4}" presName="iconRect" presStyleLbl="node1" presStyleIdx="2" presStyleCnt="3" custScaleX="110719" custScaleY="110719"/>
      <dgm:spPr>
        <a:blipFill>
          <a:blip xmlns:r="http://schemas.openxmlformats.org/officeDocument/2006/relationships"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 t="-7000" b="-7000"/>
          </a:stretch>
        </a:blipFill>
      </dgm:spPr>
    </dgm:pt>
    <dgm:pt modelId="{D8B6DD6B-3B79-4473-9EBA-AF25A1F8602E}" type="pres">
      <dgm:prSet presAssocID="{D32CD23E-786F-473B-8FE8-908F753EE2C4}" presName="spaceRect" presStyleCnt="0"/>
      <dgm:spPr/>
    </dgm:pt>
    <dgm:pt modelId="{A4A2274B-EF40-4164-88CF-04C3934875F5}" type="pres">
      <dgm:prSet presAssocID="{D32CD23E-786F-473B-8FE8-908F753EE2C4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D9D09A1B-B1ED-4FD6-B6FC-B9AD0B02174E}" srcId="{6E0BE55D-2CCA-4BE4-891B-C916932CE62F}" destId="{D32CD23E-786F-473B-8FE8-908F753EE2C4}" srcOrd="2" destOrd="0" parTransId="{3B93A549-CBFC-47F0-A190-545C53CD3602}" sibTransId="{F22B7BCE-F640-4534-BFB3-FD15A6B7AB36}"/>
    <dgm:cxn modelId="{7054EC21-A359-466E-AAC5-219C854F4FD1}" srcId="{6E0BE55D-2CCA-4BE4-891B-C916932CE62F}" destId="{7135D579-943E-4D17-8A5F-EB44E8B7CC73}" srcOrd="0" destOrd="0" parTransId="{8F42367C-0D9D-4B34-8F2E-2F670B7187C8}" sibTransId="{0A0A26B6-3C2A-4DF1-8188-61B51B838C5A}"/>
    <dgm:cxn modelId="{7F6CB153-26A5-48D0-9F58-37B10F0D444C}" type="presOf" srcId="{D32CD23E-786F-473B-8FE8-908F753EE2C4}" destId="{A4A2274B-EF40-4164-88CF-04C3934875F5}" srcOrd="0" destOrd="0" presId="urn:microsoft.com/office/officeart/2018/2/layout/IconVerticalSolidList"/>
    <dgm:cxn modelId="{A881E3A6-3A86-454B-8CD8-AFADDF73E59E}" type="presOf" srcId="{7135D579-943E-4D17-8A5F-EB44E8B7CC73}" destId="{39AC51A3-F74B-4597-9266-902CB6452FAF}" srcOrd="0" destOrd="0" presId="urn:microsoft.com/office/officeart/2018/2/layout/IconVerticalSolidList"/>
    <dgm:cxn modelId="{EA8D1CB8-335C-47FB-80C4-EFF55761F3CC}" type="presOf" srcId="{2DBFDC11-A72C-46B2-AF3A-C5C18A21228C}" destId="{CF9E6721-D5C3-4C92-BE69-1C8E77CF649D}" srcOrd="0" destOrd="0" presId="urn:microsoft.com/office/officeart/2018/2/layout/IconVerticalSolidList"/>
    <dgm:cxn modelId="{3A75F3CB-62FB-49E8-AD0D-B4C138171D3E}" srcId="{6E0BE55D-2CCA-4BE4-891B-C916932CE62F}" destId="{2DBFDC11-A72C-46B2-AF3A-C5C18A21228C}" srcOrd="1" destOrd="0" parTransId="{DD391AB8-9768-476C-83E9-C26137FD90DB}" sibTransId="{B2B98F66-7121-4C0A-9787-D46A852BA4F7}"/>
    <dgm:cxn modelId="{671A60CF-91B1-4224-9475-DD7F4E929E04}" type="presOf" srcId="{6E0BE55D-2CCA-4BE4-891B-C916932CE62F}" destId="{E27A59DA-4DAD-4A8C-A12F-C904E6F6A1A8}" srcOrd="0" destOrd="0" presId="urn:microsoft.com/office/officeart/2018/2/layout/IconVerticalSolidList"/>
    <dgm:cxn modelId="{25CCED37-0087-47D0-A658-BD63780A708D}" type="presParOf" srcId="{E27A59DA-4DAD-4A8C-A12F-C904E6F6A1A8}" destId="{DDEF51A9-CCF0-4EF7-B63A-FEA418EB1A4F}" srcOrd="0" destOrd="0" presId="urn:microsoft.com/office/officeart/2018/2/layout/IconVerticalSolidList"/>
    <dgm:cxn modelId="{22CAFED5-733F-4A30-9D16-534B334722FB}" type="presParOf" srcId="{DDEF51A9-CCF0-4EF7-B63A-FEA418EB1A4F}" destId="{89FC33D6-4F8D-4829-AEF1-3E6A11DEA926}" srcOrd="0" destOrd="0" presId="urn:microsoft.com/office/officeart/2018/2/layout/IconVerticalSolidList"/>
    <dgm:cxn modelId="{D0643D51-EF85-4477-B449-47F64DF61B20}" type="presParOf" srcId="{DDEF51A9-CCF0-4EF7-B63A-FEA418EB1A4F}" destId="{3CC28F48-A304-4F00-BE56-B5C4A8C62EFD}" srcOrd="1" destOrd="0" presId="urn:microsoft.com/office/officeart/2018/2/layout/IconVerticalSolidList"/>
    <dgm:cxn modelId="{3EDE37DF-9626-4B8C-B7A2-5926613C632B}" type="presParOf" srcId="{DDEF51A9-CCF0-4EF7-B63A-FEA418EB1A4F}" destId="{B44FF7FB-7BC0-421E-B18F-AB4046F0C995}" srcOrd="2" destOrd="0" presId="urn:microsoft.com/office/officeart/2018/2/layout/IconVerticalSolidList"/>
    <dgm:cxn modelId="{F2D92960-E823-40F1-AEDF-499BF123C0A9}" type="presParOf" srcId="{DDEF51A9-CCF0-4EF7-B63A-FEA418EB1A4F}" destId="{39AC51A3-F74B-4597-9266-902CB6452FAF}" srcOrd="3" destOrd="0" presId="urn:microsoft.com/office/officeart/2018/2/layout/IconVerticalSolidList"/>
    <dgm:cxn modelId="{E21C3706-D7D7-48E1-A263-3E37B3616022}" type="presParOf" srcId="{E27A59DA-4DAD-4A8C-A12F-C904E6F6A1A8}" destId="{BE7F7A0E-BBF6-44CA-8FEC-5EDEBAA2CF9B}" srcOrd="1" destOrd="0" presId="urn:microsoft.com/office/officeart/2018/2/layout/IconVerticalSolidList"/>
    <dgm:cxn modelId="{C85655EE-2800-4573-939D-D839BDF28FFD}" type="presParOf" srcId="{E27A59DA-4DAD-4A8C-A12F-C904E6F6A1A8}" destId="{D6E757F6-249C-4256-B280-D4700BBD2E5A}" srcOrd="2" destOrd="0" presId="urn:microsoft.com/office/officeart/2018/2/layout/IconVerticalSolidList"/>
    <dgm:cxn modelId="{A633C013-8731-4877-B8F5-E827442F0D06}" type="presParOf" srcId="{D6E757F6-249C-4256-B280-D4700BBD2E5A}" destId="{9950C7C0-CE4D-4E56-BE1B-379ABAEE8BB9}" srcOrd="0" destOrd="0" presId="urn:microsoft.com/office/officeart/2018/2/layout/IconVerticalSolidList"/>
    <dgm:cxn modelId="{61C70D3C-B1A1-45C7-BD4D-B494E4B413E6}" type="presParOf" srcId="{D6E757F6-249C-4256-B280-D4700BBD2E5A}" destId="{BADFFBC0-0BD0-40E3-88E9-4F2C0F975DA2}" srcOrd="1" destOrd="0" presId="urn:microsoft.com/office/officeart/2018/2/layout/IconVerticalSolidList"/>
    <dgm:cxn modelId="{A7A904C5-48BC-4518-BBE4-31CBAF7D6F78}" type="presParOf" srcId="{D6E757F6-249C-4256-B280-D4700BBD2E5A}" destId="{0D061421-1188-4D0C-96C9-BB846FF0FF93}" srcOrd="2" destOrd="0" presId="urn:microsoft.com/office/officeart/2018/2/layout/IconVerticalSolidList"/>
    <dgm:cxn modelId="{F6BD5547-F9CB-411E-A18F-757458FAF584}" type="presParOf" srcId="{D6E757F6-249C-4256-B280-D4700BBD2E5A}" destId="{CF9E6721-D5C3-4C92-BE69-1C8E77CF649D}" srcOrd="3" destOrd="0" presId="urn:microsoft.com/office/officeart/2018/2/layout/IconVerticalSolidList"/>
    <dgm:cxn modelId="{F44A473E-7A47-458A-BAFF-E36BF63EF58D}" type="presParOf" srcId="{E27A59DA-4DAD-4A8C-A12F-C904E6F6A1A8}" destId="{1F3792BD-EE53-43C4-853E-DF5895B52247}" srcOrd="3" destOrd="0" presId="urn:microsoft.com/office/officeart/2018/2/layout/IconVerticalSolidList"/>
    <dgm:cxn modelId="{5AF74EE1-5E43-4518-8C1A-6A13CA2576CA}" type="presParOf" srcId="{E27A59DA-4DAD-4A8C-A12F-C904E6F6A1A8}" destId="{5C630E60-D039-4D1B-9D69-E8A1C994E62E}" srcOrd="4" destOrd="0" presId="urn:microsoft.com/office/officeart/2018/2/layout/IconVerticalSolidList"/>
    <dgm:cxn modelId="{31A9224E-AE57-4BB9-8A3C-E687A5B3B888}" type="presParOf" srcId="{5C630E60-D039-4D1B-9D69-E8A1C994E62E}" destId="{9BEB6C3E-729D-43B6-B022-B1E564422369}" srcOrd="0" destOrd="0" presId="urn:microsoft.com/office/officeart/2018/2/layout/IconVerticalSolidList"/>
    <dgm:cxn modelId="{7F9C209F-0071-45D0-8D53-777DA9050CCB}" type="presParOf" srcId="{5C630E60-D039-4D1B-9D69-E8A1C994E62E}" destId="{8C8180E5-EF1D-4D0E-8998-52013502E88D}" srcOrd="1" destOrd="0" presId="urn:microsoft.com/office/officeart/2018/2/layout/IconVerticalSolidList"/>
    <dgm:cxn modelId="{98DFB0D1-63F4-4DCA-9DC2-0530FDC287BF}" type="presParOf" srcId="{5C630E60-D039-4D1B-9D69-E8A1C994E62E}" destId="{D8B6DD6B-3B79-4473-9EBA-AF25A1F8602E}" srcOrd="2" destOrd="0" presId="urn:microsoft.com/office/officeart/2018/2/layout/IconVerticalSolidList"/>
    <dgm:cxn modelId="{E0E601A9-9CCC-4C23-82B9-EC938B17C84B}" type="presParOf" srcId="{5C630E60-D039-4D1B-9D69-E8A1C994E62E}" destId="{A4A2274B-EF40-4164-88CF-04C3934875F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FC33D6-4F8D-4829-AEF1-3E6A11DEA926}">
      <dsp:nvSpPr>
        <dsp:cNvPr id="0" name=""/>
        <dsp:cNvSpPr/>
      </dsp:nvSpPr>
      <dsp:spPr>
        <a:xfrm>
          <a:off x="0" y="18639"/>
          <a:ext cx="6513603" cy="1681139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CC28F48-A304-4F00-BE56-B5C4A8C62EFD}">
      <dsp:nvSpPr>
        <dsp:cNvPr id="0" name=""/>
        <dsp:cNvSpPr/>
      </dsp:nvSpPr>
      <dsp:spPr>
        <a:xfrm>
          <a:off x="430413" y="300843"/>
          <a:ext cx="1080888" cy="108088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AC51A3-F74B-4597-9266-902CB6452FAF}">
      <dsp:nvSpPr>
        <dsp:cNvPr id="0" name=""/>
        <dsp:cNvSpPr/>
      </dsp:nvSpPr>
      <dsp:spPr>
        <a:xfrm>
          <a:off x="1941716" y="718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500" kern="1200" dirty="0"/>
            <a:t>Olemme osa ruokajärjestelmää</a:t>
          </a:r>
          <a:endParaRPr lang="fi-FI" sz="2500" b="1" kern="1200" dirty="0"/>
        </a:p>
      </dsp:txBody>
      <dsp:txXfrm>
        <a:off x="1941716" y="718"/>
        <a:ext cx="4571887" cy="1681139"/>
      </dsp:txXfrm>
    </dsp:sp>
    <dsp:sp modelId="{9950C7C0-CE4D-4E56-BE1B-379ABAEE8BB9}">
      <dsp:nvSpPr>
        <dsp:cNvPr id="0" name=""/>
        <dsp:cNvSpPr/>
      </dsp:nvSpPr>
      <dsp:spPr>
        <a:xfrm>
          <a:off x="0" y="2102143"/>
          <a:ext cx="6513603" cy="1681139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ADFFBC0-0BD0-40E3-88E9-4F2C0F975DA2}">
      <dsp:nvSpPr>
        <dsp:cNvPr id="0" name=""/>
        <dsp:cNvSpPr/>
      </dsp:nvSpPr>
      <dsp:spPr>
        <a:xfrm>
          <a:off x="386147" y="2358002"/>
          <a:ext cx="1169421" cy="1169421"/>
        </a:xfrm>
        <a:prstGeom prst="rect">
          <a:avLst/>
        </a:prstGeom>
        <a:blipFill>
          <a:blip xmlns:r="http://schemas.openxmlformats.org/officeDocument/2006/relationships"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 l="-6000" r="-6000"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F9E6721-D5C3-4C92-BE69-1C8E77CF649D}">
      <dsp:nvSpPr>
        <dsp:cNvPr id="0" name=""/>
        <dsp:cNvSpPr/>
      </dsp:nvSpPr>
      <dsp:spPr>
        <a:xfrm>
          <a:off x="1941716" y="2102143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500" kern="1200" dirty="0"/>
            <a:t>Kestävä kehitys ruoantuotannossa</a:t>
          </a:r>
          <a:endParaRPr lang="fi-FI" sz="2500" b="1" kern="1200" dirty="0"/>
        </a:p>
      </dsp:txBody>
      <dsp:txXfrm>
        <a:off x="1941716" y="2102143"/>
        <a:ext cx="4571887" cy="1681139"/>
      </dsp:txXfrm>
    </dsp:sp>
    <dsp:sp modelId="{9BEB6C3E-729D-43B6-B022-B1E564422369}">
      <dsp:nvSpPr>
        <dsp:cNvPr id="0" name=""/>
        <dsp:cNvSpPr/>
      </dsp:nvSpPr>
      <dsp:spPr>
        <a:xfrm>
          <a:off x="0" y="4203567"/>
          <a:ext cx="6513603" cy="1681139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C8180E5-EF1D-4D0E-8998-52013502E88D}">
      <dsp:nvSpPr>
        <dsp:cNvPr id="0" name=""/>
        <dsp:cNvSpPr/>
      </dsp:nvSpPr>
      <dsp:spPr>
        <a:xfrm>
          <a:off x="458989" y="4532268"/>
          <a:ext cx="1023737" cy="1023737"/>
        </a:xfrm>
        <a:prstGeom prst="rect">
          <a:avLst/>
        </a:prstGeom>
        <a:blipFill>
          <a:blip xmlns:r="http://schemas.openxmlformats.org/officeDocument/2006/relationships"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 t="-7000" b="-7000"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A2274B-EF40-4164-88CF-04C3934875F5}">
      <dsp:nvSpPr>
        <dsp:cNvPr id="0" name=""/>
        <dsp:cNvSpPr/>
      </dsp:nvSpPr>
      <dsp:spPr>
        <a:xfrm>
          <a:off x="1941716" y="4203567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500" kern="1200" dirty="0"/>
            <a:t>Millaista on tulevaisuuden ruoantuotanto?</a:t>
          </a:r>
          <a:endParaRPr lang="fi-FI" sz="2500" b="1" kern="1200" dirty="0"/>
        </a:p>
      </dsp:txBody>
      <dsp:txXfrm>
        <a:off x="1941716" y="4203567"/>
        <a:ext cx="4571887" cy="16811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9T08:11:10.5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38E33C-018F-42C5-AF0D-C10D8F021BEF}" type="datetimeFigureOut">
              <a:rPr lang="fi-FI" smtClean="0"/>
              <a:t>19.12.2022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2BEA03-C1A0-4D6D-938E-D64248CE45B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6983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Hei löysin tämän kuvan vanhasta esityksestä. Olisiko parempi jos nappaisin kuvan jostain oikeasta tuotteesta? 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BEA03-C1A0-4D6D-938E-D64248CE45BF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35866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Hei löysin tämän kuvan vanhasta esityksestä. Olisiko parempi jos nappaisin kuvan jostain oikeasta tuotteesta? 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BEA03-C1A0-4D6D-938E-D64248CE45BF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1447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Katson tämän kuvan tilalle, jos keksin jonkun muun.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BEA03-C1A0-4D6D-938E-D64248CE45BF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15362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19.12.2022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2443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19.12.2022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2034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19.12.2022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6455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19.12.2022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875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19.12.2022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5772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19.12.2022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837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19.12.2022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4365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19.12.2022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87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19.12.2022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3615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19.12.2022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074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19.12.2022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9981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19.12.2022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452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u6fL78p68n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1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Kuva 7">
            <a:extLst>
              <a:ext uri="{FF2B5EF4-FFF2-40B4-BE49-F238E27FC236}">
                <a16:creationId xmlns:a16="http://schemas.microsoft.com/office/drawing/2014/main" id="{F9A299BC-F0BB-45F8-BE5E-10C2D94C6F1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44" b="14844"/>
          <a:stretch/>
        </p:blipFill>
        <p:spPr>
          <a:xfrm>
            <a:off x="20" y="1"/>
            <a:ext cx="12191980" cy="6857999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608666" y="1983399"/>
            <a:ext cx="9144000" cy="2371719"/>
          </a:xfrm>
        </p:spPr>
        <p:txBody>
          <a:bodyPr>
            <a:normAutofit/>
          </a:bodyPr>
          <a:lstStyle/>
          <a:p>
            <a:r>
              <a:rPr lang="fi-FI" sz="4000" dirty="0"/>
              <a:t>RUOKAVISA 2023</a:t>
            </a:r>
            <a:br>
              <a:rPr lang="fi-FI" dirty="0"/>
            </a:br>
            <a:r>
              <a:rPr lang="fi-FI" dirty="0"/>
              <a:t>KESTÄVÄÄ RUOKAA NYT </a:t>
            </a:r>
            <a:br>
              <a:rPr lang="fi-FI" dirty="0"/>
            </a:br>
            <a:r>
              <a:rPr lang="fi-FI" dirty="0"/>
              <a:t>JA TULEVAISUUDESSA</a:t>
            </a:r>
            <a:endParaRPr lang="fi-FI" b="1" dirty="0">
              <a:solidFill>
                <a:srgbClr val="FFFFFF"/>
              </a:solidFill>
              <a:cs typeface="Calibri Light"/>
            </a:endParaRPr>
          </a:p>
        </p:txBody>
      </p:sp>
      <p:pic>
        <p:nvPicPr>
          <p:cNvPr id="8" name="Kuva 10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CBEA2D8E-757E-4494-92FE-CC9E0FEA75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3600" y="5139796"/>
            <a:ext cx="1828800" cy="981075"/>
          </a:xfrm>
          <a:prstGeom prst="rect">
            <a:avLst/>
          </a:prstGeom>
        </p:spPr>
      </p:pic>
      <p:pic>
        <p:nvPicPr>
          <p:cNvPr id="11" name="Kuva 12">
            <a:extLst>
              <a:ext uri="{FF2B5EF4-FFF2-40B4-BE49-F238E27FC236}">
                <a16:creationId xmlns:a16="http://schemas.microsoft.com/office/drawing/2014/main" id="{CF9024BE-1C63-4AE2-AF31-A207FA90AB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0104" y="5410956"/>
            <a:ext cx="1381125" cy="704850"/>
          </a:xfrm>
          <a:prstGeom prst="rect">
            <a:avLst/>
          </a:prstGeom>
        </p:spPr>
      </p:pic>
      <p:pic>
        <p:nvPicPr>
          <p:cNvPr id="13" name="Kuva 14">
            <a:extLst>
              <a:ext uri="{FF2B5EF4-FFF2-40B4-BE49-F238E27FC236}">
                <a16:creationId xmlns:a16="http://schemas.microsoft.com/office/drawing/2014/main" id="{50C3476C-B9EE-4AF4-AD35-C19813E9D6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3753" y="5501821"/>
            <a:ext cx="245745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3856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DDB2051-7EC7-40D9-B084-FFAA83DC8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fi-FI" sz="5200" dirty="0">
                <a:cs typeface="Calibri Light"/>
              </a:rPr>
              <a:t>Päivän teemat</a:t>
            </a:r>
          </a:p>
        </p:txBody>
      </p:sp>
      <p:graphicFrame>
        <p:nvGraphicFramePr>
          <p:cNvPr id="9" name="Sisällön paikkamerkki 2">
            <a:extLst>
              <a:ext uri="{FF2B5EF4-FFF2-40B4-BE49-F238E27FC236}">
                <a16:creationId xmlns:a16="http://schemas.microsoft.com/office/drawing/2014/main" id="{43C7A73F-5734-43FF-B876-4E9588C039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8848575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Kuva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D6021F5E-7FA8-4DE6-8345-AFFAC3A37A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75518" y="5688513"/>
            <a:ext cx="182880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556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7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E6F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DDB2051-7EC7-40D9-B084-FFAA83DC8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  <a:noFill/>
        </p:spPr>
        <p:txBody>
          <a:bodyPr>
            <a:noAutofit/>
          </a:bodyPr>
          <a:lstStyle/>
          <a:p>
            <a:r>
              <a:rPr lang="fi-FI" sz="3600" dirty="0"/>
              <a:t>Ruokaketju ja </a:t>
            </a:r>
            <a:br>
              <a:rPr lang="fi-FI" sz="3600" dirty="0"/>
            </a:br>
            <a:r>
              <a:rPr lang="fi-FI" sz="3600" dirty="0"/>
              <a:t>ruokajärjestelmä</a:t>
            </a:r>
            <a:endParaRPr lang="fi-FI" sz="3600" dirty="0">
              <a:cs typeface="Arial"/>
            </a:endParaRPr>
          </a:p>
        </p:txBody>
      </p:sp>
      <p:sp>
        <p:nvSpPr>
          <p:cNvPr id="25" name="Rectangle 19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D7D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6054198-4962-4216-8FBF-7709E1928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7091" y="2489580"/>
            <a:ext cx="3670334" cy="378712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i-FI" sz="2200" dirty="0"/>
              <a:t>Ruokajärjestelmä on ruoka-ketjua laajempi kokonaisuus. </a:t>
            </a:r>
            <a:br>
              <a:rPr lang="fi-FI" sz="2200" dirty="0"/>
            </a:br>
            <a:r>
              <a:rPr lang="fi-FI" sz="2200" dirty="0"/>
              <a:t>Myös sinä kuluttajana olet </a:t>
            </a:r>
            <a:br>
              <a:rPr lang="fi-FI" sz="2200" dirty="0"/>
            </a:br>
            <a:r>
              <a:rPr lang="fi-FI" sz="2200" dirty="0"/>
              <a:t>osa ruokajärjestelmää.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i-FI" sz="1800" dirty="0"/>
              <a:t>Pohtikaa ryhmissä millainen rooli kuluttajalla on ruokajärjestelmässä. </a:t>
            </a:r>
            <a:br>
              <a:rPr lang="fi-FI" sz="1800" dirty="0"/>
            </a:br>
            <a:r>
              <a:rPr lang="fi-FI" sz="1800" dirty="0"/>
              <a:t>Kuinka meistä jokainen osallistuu ruokaketjun ja ruokajärjestelmän toimintaan ja kehittämiseen?</a:t>
            </a:r>
          </a:p>
          <a:p>
            <a:pPr marL="0" indent="0">
              <a:lnSpc>
                <a:spcPct val="100000"/>
              </a:lnSpc>
              <a:buNone/>
            </a:pPr>
            <a:endParaRPr lang="fi-FI" sz="2000" dirty="0"/>
          </a:p>
          <a:p>
            <a:pPr>
              <a:lnSpc>
                <a:spcPct val="100000"/>
              </a:lnSpc>
            </a:pPr>
            <a:endParaRPr lang="fi-FI" sz="2000" dirty="0">
              <a:ea typeface="+mn-lt"/>
              <a:cs typeface="+mn-lt"/>
            </a:endParaRPr>
          </a:p>
        </p:txBody>
      </p:sp>
      <p:pic>
        <p:nvPicPr>
          <p:cNvPr id="6" name="Kuva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D6021F5E-7FA8-4DE6-8345-AFFAC3A37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5518" y="5688513"/>
            <a:ext cx="1828800" cy="971550"/>
          </a:xfrm>
          <a:prstGeom prst="rect">
            <a:avLst/>
          </a:prstGeom>
        </p:spPr>
      </p:pic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3387B751-3E8F-DA68-923B-6BC96F4498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" t="-1911" r="3427" b="3052"/>
          <a:stretch/>
        </p:blipFill>
        <p:spPr>
          <a:xfrm>
            <a:off x="180549" y="2285999"/>
            <a:ext cx="7073584" cy="4250268"/>
          </a:xfrm>
          <a:prstGeom prst="rect">
            <a:avLst/>
          </a:prstGeom>
        </p:spPr>
      </p:pic>
      <p:sp>
        <p:nvSpPr>
          <p:cNvPr id="14" name="Puhekupla: Soikea 13">
            <a:extLst>
              <a:ext uri="{FF2B5EF4-FFF2-40B4-BE49-F238E27FC236}">
                <a16:creationId xmlns:a16="http://schemas.microsoft.com/office/drawing/2014/main" id="{BAB74E12-0216-07B6-B526-5DFA3EA15373}"/>
              </a:ext>
            </a:extLst>
          </p:cNvPr>
          <p:cNvSpPr/>
          <p:nvPr/>
        </p:nvSpPr>
        <p:spPr>
          <a:xfrm>
            <a:off x="5100011" y="525314"/>
            <a:ext cx="3538719" cy="1930212"/>
          </a:xfrm>
          <a:prstGeom prst="wedgeEllipseCallou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FE234517-A73C-6AEF-F9FD-E4AA3C138DB4}"/>
              </a:ext>
            </a:extLst>
          </p:cNvPr>
          <p:cNvSpPr txBox="1"/>
          <p:nvPr/>
        </p:nvSpPr>
        <p:spPr>
          <a:xfrm>
            <a:off x="5455638" y="978039"/>
            <a:ext cx="28274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fi-FI" sz="1800" dirty="0">
                <a:solidFill>
                  <a:schemeClr val="bg1"/>
                </a:solidFill>
              </a:rPr>
              <a:t>Millainen on suomalainen ruokaketju? Katso video: </a:t>
            </a:r>
            <a:r>
              <a:rPr lang="fi-FI" sz="1600" dirty="0">
                <a:hlinkClick r:id="rId4"/>
              </a:rPr>
              <a:t>https://youtu.be/u6fL78p68nM </a:t>
            </a:r>
            <a:endParaRPr lang="fi-FI" sz="16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56001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>
            <a:extLst>
              <a:ext uri="{FF2B5EF4-FFF2-40B4-BE49-F238E27FC236}">
                <a16:creationId xmlns:a16="http://schemas.microsoft.com/office/drawing/2014/main" id="{A4A1F03E-440A-73C9-81F9-8F8447007DF8}"/>
              </a:ext>
            </a:extLst>
          </p:cNvPr>
          <p:cNvSpPr/>
          <p:nvPr/>
        </p:nvSpPr>
        <p:spPr>
          <a:xfrm>
            <a:off x="321732" y="2454903"/>
            <a:ext cx="3116793" cy="408025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Rectangle 12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E6F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DDB2051-7EC7-40D9-B084-FFAA83DC8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>
            <a:normAutofit/>
          </a:bodyPr>
          <a:lstStyle/>
          <a:p>
            <a:r>
              <a:rPr lang="fi-FI" sz="3600" dirty="0"/>
              <a:t>Kestävä kehitys ruoantuotannossa</a:t>
            </a:r>
            <a:endParaRPr lang="fi-FI" sz="3600" dirty="0">
              <a:solidFill>
                <a:srgbClr val="FF0000"/>
              </a:solidFill>
            </a:endParaRP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28C75C95-9A7A-4D09-B051-C403CF4D9C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9" t="21278" r="10340" b="3046"/>
          <a:stretch/>
        </p:blipFill>
        <p:spPr>
          <a:xfrm>
            <a:off x="3639736" y="2461307"/>
            <a:ext cx="3746118" cy="4080254"/>
          </a:xfrm>
          <a:prstGeom prst="rect">
            <a:avLst/>
          </a:prstGeom>
        </p:spPr>
      </p:pic>
      <p:sp>
        <p:nvSpPr>
          <p:cNvPr id="22" name="Rectangle 14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D7D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6054198-4962-4216-8FBF-7709E1928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9357" y="701320"/>
            <a:ext cx="3704945" cy="49097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16000" lvl="1" indent="-216000">
              <a:spcBef>
                <a:spcPts val="1200"/>
              </a:spcBef>
            </a:pPr>
            <a:r>
              <a:rPr lang="fi-FI" sz="1700" dirty="0">
                <a:latin typeface="Calibri" panose="020F0502020204030204" pitchFamily="34" charset="0"/>
                <a:cs typeface="Times New Roman" panose="02020603050405020304" pitchFamily="18" charset="0"/>
              </a:rPr>
              <a:t>Ruoantuotannosta ja kulutuksesta syntyviä päästöjä ja luontovaikutuksia vähennetään tutkimuksen avulla ja tuotantomenetelmiä kehittämällä</a:t>
            </a:r>
          </a:p>
          <a:p>
            <a:pPr marL="216000" lvl="1" indent="-216000">
              <a:spcBef>
                <a:spcPts val="1200"/>
              </a:spcBef>
            </a:pPr>
            <a:r>
              <a:rPr lang="fi-FI" sz="1700" dirty="0">
                <a:latin typeface="Calibri" panose="020F0502020204030204" pitchFamily="34" charset="0"/>
                <a:cs typeface="Times New Roman" panose="02020603050405020304" pitchFamily="18" charset="0"/>
              </a:rPr>
              <a:t>Eläinten hyvinvointiin panostetaan monin tavoin</a:t>
            </a:r>
          </a:p>
          <a:p>
            <a:pPr marL="216000" lvl="1" indent="-216000">
              <a:spcBef>
                <a:spcPts val="1200"/>
              </a:spcBef>
            </a:pPr>
            <a:r>
              <a:rPr lang="fi-FI" sz="1700" dirty="0">
                <a:latin typeface="Calibri" panose="020F0502020204030204" pitchFamily="34" charset="0"/>
                <a:cs typeface="Times New Roman" panose="02020603050405020304" pitchFamily="18" charset="0"/>
              </a:rPr>
              <a:t>Ruokaturvasta ja omavaraisuudesta pidetään huolta</a:t>
            </a:r>
          </a:p>
          <a:p>
            <a:pPr marL="216000" lvl="1" indent="-216000">
              <a:spcBef>
                <a:spcPts val="1200"/>
              </a:spcBef>
            </a:pPr>
            <a:r>
              <a:rPr lang="fi-FI" sz="1700" dirty="0">
                <a:latin typeface="Calibri" panose="020F0502020204030204" pitchFamily="34" charset="0"/>
                <a:cs typeface="Times New Roman" panose="02020603050405020304" pitchFamily="18" charset="0"/>
              </a:rPr>
              <a:t>Ruokakulttuuri muodostuu perinteistä, muualta tulevista vaikutteista ja uusista innovaatioista</a:t>
            </a:r>
          </a:p>
          <a:p>
            <a:pPr marL="216000" lvl="1" indent="-216000">
              <a:spcBef>
                <a:spcPts val="1200"/>
              </a:spcBef>
            </a:pPr>
            <a:r>
              <a:rPr lang="fi-FI" sz="1700" dirty="0">
                <a:latin typeface="Calibri" panose="020F0502020204030204" pitchFamily="34" charset="0"/>
                <a:cs typeface="Times New Roman" panose="02020603050405020304" pitchFamily="18" charset="0"/>
              </a:rPr>
              <a:t>Maatilat ovat yrityksiä, joiden toiminnan tulee olla taloudellisesti kannattavaa</a:t>
            </a:r>
          </a:p>
          <a:p>
            <a:pPr marL="216000" lvl="1" indent="-216000">
              <a:spcBef>
                <a:spcPts val="1200"/>
              </a:spcBef>
            </a:pPr>
            <a:r>
              <a:rPr lang="fi-FI" sz="1700" dirty="0">
                <a:latin typeface="Calibri" panose="020F0502020204030204" pitchFamily="34" charset="0"/>
                <a:cs typeface="Times New Roman" panose="02020603050405020304" pitchFamily="18" charset="0"/>
              </a:rPr>
              <a:t>Ruokaketju työllistää Suomessa </a:t>
            </a:r>
            <a:br>
              <a:rPr lang="fi-FI" sz="170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1700" dirty="0">
                <a:latin typeface="Calibri" panose="020F0502020204030204" pitchFamily="34" charset="0"/>
                <a:cs typeface="Times New Roman" panose="02020603050405020304" pitchFamily="18" charset="0"/>
              </a:rPr>
              <a:t>340 000 henkilöä </a:t>
            </a:r>
          </a:p>
        </p:txBody>
      </p:sp>
      <p:pic>
        <p:nvPicPr>
          <p:cNvPr id="6" name="Kuva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D6021F5E-7FA8-4DE6-8345-AFFAC3A37A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3934" y="5661618"/>
            <a:ext cx="1828800" cy="971550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40C23C93-ED6C-4142-DC76-95143FE629BA}"/>
              </a:ext>
            </a:extLst>
          </p:cNvPr>
          <p:cNvSpPr txBox="1"/>
          <p:nvPr/>
        </p:nvSpPr>
        <p:spPr>
          <a:xfrm>
            <a:off x="646529" y="3156202"/>
            <a:ext cx="2652820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i-FI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Kestävä ruoantuotanto sisältää ekologisen, sosiaalisen, kulttuurisen ja taloudellisen kestävyyden</a:t>
            </a:r>
          </a:p>
        </p:txBody>
      </p:sp>
    </p:spTree>
    <p:extLst>
      <p:ext uri="{BB962C8B-B14F-4D97-AF65-F5344CB8AC3E}">
        <p14:creationId xmlns:p14="http://schemas.microsoft.com/office/powerpoint/2010/main" val="152435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2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E6F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DDB2051-7EC7-40D9-B084-FFAA83DC8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>
            <a:normAutofit/>
          </a:bodyPr>
          <a:lstStyle/>
          <a:p>
            <a:r>
              <a:rPr lang="fi-FI" sz="3600" dirty="0"/>
              <a:t>Ratkaisuja kestävyysongelmiin </a:t>
            </a:r>
            <a:endParaRPr lang="fi-FI" sz="3600" dirty="0">
              <a:solidFill>
                <a:srgbClr val="FF0000"/>
              </a:solidFill>
            </a:endParaRP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28C75C95-9A7A-4D09-B051-C403CF4D9C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8" t="121" r="2445" b="14168"/>
          <a:stretch/>
        </p:blipFill>
        <p:spPr>
          <a:xfrm>
            <a:off x="321732" y="2461307"/>
            <a:ext cx="7064122" cy="4080254"/>
          </a:xfrm>
          <a:prstGeom prst="rect">
            <a:avLst/>
          </a:prstGeom>
        </p:spPr>
      </p:pic>
      <p:sp>
        <p:nvSpPr>
          <p:cNvPr id="22" name="Rectangle 14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D7D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6054198-4962-4216-8FBF-7709E1928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9358" y="701320"/>
            <a:ext cx="3767802" cy="5080915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0" indent="0">
              <a:lnSpc>
                <a:spcPts val="2300"/>
              </a:lnSpc>
              <a:buNone/>
            </a:pPr>
            <a:r>
              <a:rPr lang="fi-FI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Maataloudella ja on tärkeä rooli ruokajärjestelmässä, kun Suomi pyrkii hiilineutraaliksi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fi-FI" sz="2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maaperän h</a:t>
            </a:r>
            <a:r>
              <a:rPr lang="fi-FI" sz="2300" dirty="0"/>
              <a:t>iilensidontaa tehostetaan</a:t>
            </a:r>
          </a:p>
          <a:p>
            <a:pPr marL="0" indent="0">
              <a:lnSpc>
                <a:spcPts val="2300"/>
              </a:lnSpc>
              <a:buNone/>
            </a:pPr>
            <a:r>
              <a:rPr lang="fi-FI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Luonnon monimuotoisuutta voidaan vahvistaa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fi-FI" sz="2300" dirty="0"/>
              <a:t>laidunnus, viljelykasvien laaja kirjo </a:t>
            </a:r>
          </a:p>
          <a:p>
            <a:pPr marL="0" indent="0">
              <a:lnSpc>
                <a:spcPts val="2300"/>
              </a:lnSpc>
              <a:buNone/>
            </a:pPr>
            <a:r>
              <a:rPr lang="fi-FI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Kiertotalous säästää luonnonvaroja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fi-FI" sz="2300" dirty="0"/>
              <a:t>sivuvirrat hyödynnetään monipuolisesti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fi-FI" sz="2300" dirty="0"/>
              <a:t>ravinteiden kierrätys vähentää fossiilisten lannoitteiden käyttöä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fi-FI" sz="2300" dirty="0"/>
              <a:t>lannasta ja pellosta bioenergiaa </a:t>
            </a:r>
          </a:p>
        </p:txBody>
      </p:sp>
      <p:pic>
        <p:nvPicPr>
          <p:cNvPr id="6" name="Kuva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D6021F5E-7FA8-4DE6-8345-AFFAC3A37A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3934" y="5661618"/>
            <a:ext cx="182880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19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4987AE4A-5EE9-0E4C-49E2-2C021F3E779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20122360-3AF9-0B3B-F5CC-9C2DDBDB71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9" b="7909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10" name="Kuva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33B010F7-6949-E4C6-BF3C-C892C57A47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5518" y="5688513"/>
            <a:ext cx="1828800" cy="971550"/>
          </a:xfrm>
          <a:prstGeom prst="rect">
            <a:avLst/>
          </a:prstGeom>
        </p:spPr>
      </p:pic>
      <p:sp>
        <p:nvSpPr>
          <p:cNvPr id="3" name="Otsikko 1">
            <a:extLst>
              <a:ext uri="{FF2B5EF4-FFF2-40B4-BE49-F238E27FC236}">
                <a16:creationId xmlns:a16="http://schemas.microsoft.com/office/drawing/2014/main" id="{F487231C-0BA2-28E3-479C-0F24A1E2F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6917" y="2398699"/>
            <a:ext cx="7558951" cy="1804591"/>
          </a:xfrm>
        </p:spPr>
        <p:txBody>
          <a:bodyPr>
            <a:normAutofit/>
          </a:bodyPr>
          <a:lstStyle/>
          <a:p>
            <a:pPr algn="ctr"/>
            <a:r>
              <a:rPr lang="fi-FI" dirty="0">
                <a:effectLst>
                  <a:glow rad="152400">
                    <a:schemeClr val="accent5">
                      <a:lumMod val="20000"/>
                      <a:lumOff val="80000"/>
                      <a:alpha val="67000"/>
                    </a:schemeClr>
                  </a:glow>
                </a:effectLst>
                <a:latin typeface="+mn-lt"/>
              </a:rPr>
              <a:t>Missä ja millaista ruokaa tulevaisuudessa tuotetaan?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EAFEA42-BFBC-68AF-6228-87F429E8B748}"/>
              </a:ext>
            </a:extLst>
          </p:cNvPr>
          <p:cNvGrpSpPr/>
          <p:nvPr/>
        </p:nvGrpSpPr>
        <p:grpSpPr>
          <a:xfrm>
            <a:off x="7314734" y="4086435"/>
            <a:ext cx="3249227" cy="2237621"/>
            <a:chOff x="6683667" y="4054597"/>
            <a:chExt cx="3249227" cy="2237621"/>
          </a:xfrm>
        </p:grpSpPr>
        <p:sp>
          <p:nvSpPr>
            <p:cNvPr id="29" name="Thought Bubble: Cloud 28">
              <a:extLst>
                <a:ext uri="{FF2B5EF4-FFF2-40B4-BE49-F238E27FC236}">
                  <a16:creationId xmlns:a16="http://schemas.microsoft.com/office/drawing/2014/main" id="{594D9414-6B39-7963-08C9-7EF6FE7CE430}"/>
                </a:ext>
              </a:extLst>
            </p:cNvPr>
            <p:cNvSpPr/>
            <p:nvPr/>
          </p:nvSpPr>
          <p:spPr>
            <a:xfrm>
              <a:off x="6683667" y="4054597"/>
              <a:ext cx="3249227" cy="2237621"/>
            </a:xfrm>
            <a:prstGeom prst="cloudCallout">
              <a:avLst/>
            </a:prstGeom>
            <a:solidFill>
              <a:schemeClr val="bg1"/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47DD014-BDE3-C113-6E04-A69DAF2055EC}"/>
                </a:ext>
              </a:extLst>
            </p:cNvPr>
            <p:cNvSpPr txBox="1"/>
            <p:nvPr/>
          </p:nvSpPr>
          <p:spPr>
            <a:xfrm>
              <a:off x="7583094" y="4865813"/>
              <a:ext cx="1595761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i-FI" sz="2400" dirty="0">
                  <a:solidFill>
                    <a:srgbClr val="000000"/>
                  </a:solidFill>
                  <a:latin typeface="Mukta"/>
                </a:rPr>
                <a:t>Soluviljely</a:t>
              </a:r>
            </a:p>
          </p:txBody>
        </p:sp>
      </p:grpSp>
      <p:sp>
        <p:nvSpPr>
          <p:cNvPr id="19" name="Sisällön paikkamerkki 2">
            <a:extLst>
              <a:ext uri="{FF2B5EF4-FFF2-40B4-BE49-F238E27FC236}">
                <a16:creationId xmlns:a16="http://schemas.microsoft.com/office/drawing/2014/main" id="{AB23C566-0CD9-069C-DBC0-CC5EC1AFFA84}"/>
              </a:ext>
            </a:extLst>
          </p:cNvPr>
          <p:cNvSpPr txBox="1">
            <a:spLocks/>
          </p:cNvSpPr>
          <p:nvPr/>
        </p:nvSpPr>
        <p:spPr>
          <a:xfrm>
            <a:off x="1688237" y="4748781"/>
            <a:ext cx="3348994" cy="6881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i-FI" sz="2400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8FD54E9-2DAE-984F-5A4C-2AD714EC474C}"/>
              </a:ext>
            </a:extLst>
          </p:cNvPr>
          <p:cNvGrpSpPr/>
          <p:nvPr/>
        </p:nvGrpSpPr>
        <p:grpSpPr>
          <a:xfrm>
            <a:off x="-266330" y="1167650"/>
            <a:ext cx="3249227" cy="2237621"/>
            <a:chOff x="211177" y="1776450"/>
            <a:chExt cx="3249227" cy="2237621"/>
          </a:xfrm>
        </p:grpSpPr>
        <p:sp>
          <p:nvSpPr>
            <p:cNvPr id="22" name="Thought Bubble: Cloud 21">
              <a:extLst>
                <a:ext uri="{FF2B5EF4-FFF2-40B4-BE49-F238E27FC236}">
                  <a16:creationId xmlns:a16="http://schemas.microsoft.com/office/drawing/2014/main" id="{68A76B4C-98DF-78FC-98E4-F27B8E4BF2B1}"/>
                </a:ext>
              </a:extLst>
            </p:cNvPr>
            <p:cNvSpPr/>
            <p:nvPr/>
          </p:nvSpPr>
          <p:spPr>
            <a:xfrm rot="21078310">
              <a:off x="211177" y="1776450"/>
              <a:ext cx="3249227" cy="2237621"/>
            </a:xfrm>
            <a:prstGeom prst="cloudCallout">
              <a:avLst/>
            </a:prstGeom>
            <a:solidFill>
              <a:schemeClr val="bg1"/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" name="Sisällön paikkamerkki 2">
              <a:extLst>
                <a:ext uri="{FF2B5EF4-FFF2-40B4-BE49-F238E27FC236}">
                  <a16:creationId xmlns:a16="http://schemas.microsoft.com/office/drawing/2014/main" id="{A033A1C1-DD04-BC01-77FB-487714F6948E}"/>
                </a:ext>
              </a:extLst>
            </p:cNvPr>
            <p:cNvSpPr txBox="1">
              <a:spLocks/>
            </p:cNvSpPr>
            <p:nvPr/>
          </p:nvSpPr>
          <p:spPr>
            <a:xfrm>
              <a:off x="742333" y="2446004"/>
              <a:ext cx="2200183" cy="688182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fi-FI" sz="2400" dirty="0">
                  <a:solidFill>
                    <a:srgbClr val="000000"/>
                  </a:solidFill>
                  <a:latin typeface="Mukta"/>
                </a:rPr>
                <a:t>U</a:t>
              </a:r>
              <a:r>
                <a:rPr lang="fi-FI" sz="2400" b="0" i="0" dirty="0">
                  <a:solidFill>
                    <a:srgbClr val="000000"/>
                  </a:solidFill>
                  <a:effectLst/>
                  <a:latin typeface="Mukta"/>
                </a:rPr>
                <a:t>udet kasviproteiinit</a:t>
              </a:r>
              <a:endParaRPr lang="fi-FI" sz="2400" dirty="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89BAA43-B66F-A986-61AE-D692F8324A50}"/>
              </a:ext>
            </a:extLst>
          </p:cNvPr>
          <p:cNvGrpSpPr/>
          <p:nvPr/>
        </p:nvGrpSpPr>
        <p:grpSpPr>
          <a:xfrm>
            <a:off x="5438564" y="-196773"/>
            <a:ext cx="3249227" cy="2237621"/>
            <a:chOff x="4262744" y="-217573"/>
            <a:chExt cx="3249227" cy="2237621"/>
          </a:xfrm>
        </p:grpSpPr>
        <p:sp>
          <p:nvSpPr>
            <p:cNvPr id="24" name="Thought Bubble: Cloud 23">
              <a:extLst>
                <a:ext uri="{FF2B5EF4-FFF2-40B4-BE49-F238E27FC236}">
                  <a16:creationId xmlns:a16="http://schemas.microsoft.com/office/drawing/2014/main" id="{4644E4B5-04BD-A350-0946-788AF9E22FBA}"/>
                </a:ext>
              </a:extLst>
            </p:cNvPr>
            <p:cNvSpPr/>
            <p:nvPr/>
          </p:nvSpPr>
          <p:spPr>
            <a:xfrm>
              <a:off x="4262744" y="-217573"/>
              <a:ext cx="3249227" cy="2237621"/>
            </a:xfrm>
            <a:prstGeom prst="cloudCallout">
              <a:avLst/>
            </a:prstGeom>
            <a:solidFill>
              <a:schemeClr val="bg1"/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isällön paikkamerkki 2">
              <a:extLst>
                <a:ext uri="{FF2B5EF4-FFF2-40B4-BE49-F238E27FC236}">
                  <a16:creationId xmlns:a16="http://schemas.microsoft.com/office/drawing/2014/main" id="{0C6D7E24-E804-8BFE-8A75-C05718C49096}"/>
                </a:ext>
              </a:extLst>
            </p:cNvPr>
            <p:cNvSpPr txBox="1">
              <a:spLocks/>
            </p:cNvSpPr>
            <p:nvPr/>
          </p:nvSpPr>
          <p:spPr>
            <a:xfrm>
              <a:off x="4574580" y="614602"/>
              <a:ext cx="2511750" cy="46166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fi-FI" sz="2400" dirty="0">
                  <a:solidFill>
                    <a:srgbClr val="000000"/>
                  </a:solidFill>
                  <a:latin typeface="Mukta"/>
                </a:rPr>
                <a:t>R</a:t>
              </a:r>
              <a:r>
                <a:rPr lang="fi-FI" sz="2400" b="0" i="0" dirty="0">
                  <a:solidFill>
                    <a:srgbClr val="000000"/>
                  </a:solidFill>
                  <a:effectLst/>
                  <a:latin typeface="Mukta"/>
                </a:rPr>
                <a:t>uokaa ilmasta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3DD4C53-0BDD-23F5-30A8-946835C25382}"/>
              </a:ext>
            </a:extLst>
          </p:cNvPr>
          <p:cNvGrpSpPr/>
          <p:nvPr/>
        </p:nvGrpSpPr>
        <p:grpSpPr>
          <a:xfrm>
            <a:off x="2602023" y="4569702"/>
            <a:ext cx="3249227" cy="2237621"/>
            <a:chOff x="3075503" y="4608331"/>
            <a:chExt cx="3249227" cy="2237621"/>
          </a:xfrm>
        </p:grpSpPr>
        <p:sp>
          <p:nvSpPr>
            <p:cNvPr id="25" name="Thought Bubble: Cloud 24">
              <a:extLst>
                <a:ext uri="{FF2B5EF4-FFF2-40B4-BE49-F238E27FC236}">
                  <a16:creationId xmlns:a16="http://schemas.microsoft.com/office/drawing/2014/main" id="{9B6EF2EB-8282-5543-6089-22DB7B4AB4B9}"/>
                </a:ext>
              </a:extLst>
            </p:cNvPr>
            <p:cNvSpPr/>
            <p:nvPr/>
          </p:nvSpPr>
          <p:spPr>
            <a:xfrm rot="823042">
              <a:off x="3075503" y="4608331"/>
              <a:ext cx="3249227" cy="2237621"/>
            </a:xfrm>
            <a:prstGeom prst="cloudCallout">
              <a:avLst/>
            </a:prstGeom>
            <a:solidFill>
              <a:schemeClr val="bg1"/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6" name="Sisällön paikkamerkki 2">
              <a:extLst>
                <a:ext uri="{FF2B5EF4-FFF2-40B4-BE49-F238E27FC236}">
                  <a16:creationId xmlns:a16="http://schemas.microsoft.com/office/drawing/2014/main" id="{E7A3FD7A-7A1F-C4EF-07E3-61B20231B1CC}"/>
                </a:ext>
              </a:extLst>
            </p:cNvPr>
            <p:cNvSpPr txBox="1">
              <a:spLocks/>
            </p:cNvSpPr>
            <p:nvPr/>
          </p:nvSpPr>
          <p:spPr>
            <a:xfrm>
              <a:off x="3444241" y="5328293"/>
              <a:ext cx="2511750" cy="840768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fi-FI" sz="2400" dirty="0">
                  <a:solidFill>
                    <a:srgbClr val="000000"/>
                  </a:solidFill>
                  <a:latin typeface="Mukta"/>
                </a:rPr>
                <a:t>R</a:t>
              </a:r>
              <a:r>
                <a:rPr lang="fi-FI" sz="2400" b="0" i="0" dirty="0">
                  <a:solidFill>
                    <a:srgbClr val="000000"/>
                  </a:solidFill>
                  <a:effectLst/>
                  <a:latin typeface="Mukta"/>
                </a:rPr>
                <a:t>uoan 3-D tulostus</a:t>
              </a:r>
              <a:endParaRPr lang="fi-FI" sz="2400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6CE643A-5236-6E1F-11EC-A6E9D709F1AA}"/>
              </a:ext>
            </a:extLst>
          </p:cNvPr>
          <p:cNvGrpSpPr/>
          <p:nvPr/>
        </p:nvGrpSpPr>
        <p:grpSpPr>
          <a:xfrm>
            <a:off x="9178855" y="1168513"/>
            <a:ext cx="3354376" cy="2310033"/>
            <a:chOff x="8180832" y="236450"/>
            <a:chExt cx="3354376" cy="2310033"/>
          </a:xfrm>
        </p:grpSpPr>
        <p:sp>
          <p:nvSpPr>
            <p:cNvPr id="27" name="Thought Bubble: Cloud 26">
              <a:extLst>
                <a:ext uri="{FF2B5EF4-FFF2-40B4-BE49-F238E27FC236}">
                  <a16:creationId xmlns:a16="http://schemas.microsoft.com/office/drawing/2014/main" id="{567572E1-B536-6E26-2F71-C4553E6DDA20}"/>
                </a:ext>
              </a:extLst>
            </p:cNvPr>
            <p:cNvSpPr/>
            <p:nvPr/>
          </p:nvSpPr>
          <p:spPr>
            <a:xfrm rot="888529">
              <a:off x="8180832" y="236450"/>
              <a:ext cx="3354376" cy="2310033"/>
            </a:xfrm>
            <a:prstGeom prst="cloudCallout">
              <a:avLst/>
            </a:prstGeom>
            <a:solidFill>
              <a:schemeClr val="bg1"/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8" name="Sisällön paikkamerkki 2">
              <a:extLst>
                <a:ext uri="{FF2B5EF4-FFF2-40B4-BE49-F238E27FC236}">
                  <a16:creationId xmlns:a16="http://schemas.microsoft.com/office/drawing/2014/main" id="{7F023631-57C8-B23B-F423-0401498415CB}"/>
                </a:ext>
              </a:extLst>
            </p:cNvPr>
            <p:cNvSpPr txBox="1">
              <a:spLocks/>
            </p:cNvSpPr>
            <p:nvPr/>
          </p:nvSpPr>
          <p:spPr>
            <a:xfrm>
              <a:off x="8702383" y="750935"/>
              <a:ext cx="2228123" cy="12017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fi-FI" sz="2400" dirty="0">
                  <a:solidFill>
                    <a:srgbClr val="000000"/>
                  </a:solidFill>
                  <a:latin typeface="Mukta"/>
                </a:rPr>
                <a:t>Kaupunkiviljely</a:t>
              </a:r>
            </a:p>
            <a:p>
              <a:pPr marL="0" indent="0" algn="ctr">
                <a:spcBef>
                  <a:spcPts val="600"/>
                </a:spcBef>
                <a:buNone/>
              </a:pPr>
              <a:r>
                <a:rPr lang="fi-FI" sz="1600" dirty="0"/>
                <a:t>(katot, metrotunnelit, varastorakennukset, </a:t>
              </a:r>
              <a:r>
                <a:rPr lang="fi-FI" sz="1600" b="0" i="0" dirty="0">
                  <a:solidFill>
                    <a:srgbClr val="000000"/>
                  </a:solidFill>
                  <a:effectLst/>
                  <a:latin typeface="Mukta"/>
                </a:rPr>
                <a:t>vertikaaliviljely</a:t>
              </a:r>
              <a:r>
                <a:rPr lang="fi-FI" sz="1600" dirty="0"/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499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DAD2A0C-7455-D753-7EE6-CB4ECCB7D7D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21732" y="2504279"/>
            <a:ext cx="11542722" cy="4031987"/>
          </a:xfrm>
          <a:prstGeom prst="rect">
            <a:avLst/>
          </a:prstGeom>
          <a:solidFill>
            <a:srgbClr val="E6F0BE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A52B2D2-8320-D7C0-B77A-2ECBE9CB0D5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21732" y="321733"/>
            <a:ext cx="11542722" cy="196426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24D725-BD9A-D48B-4EF9-275654B46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9654"/>
            <a:ext cx="10515600" cy="1325563"/>
          </a:xfrm>
        </p:spPr>
        <p:txBody>
          <a:bodyPr/>
          <a:lstStyle/>
          <a:p>
            <a:r>
              <a:rPr lang="fi-FI" dirty="0">
                <a:solidFill>
                  <a:schemeClr val="bg1"/>
                </a:solidFill>
              </a:rPr>
              <a:t>Tehtävä: Tulevaisuuden koululounas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189B3-F469-F990-DECA-EB12913E4B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01202"/>
            <a:ext cx="10328910" cy="329401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i-FI" sz="3200" dirty="0">
                <a:solidFill>
                  <a:schemeClr val="accent1">
                    <a:lumMod val="75000"/>
                  </a:schemeClr>
                </a:solidFill>
              </a:rPr>
              <a:t>Pohtikaa millaista koululounasta tarjotaan vuonna </a:t>
            </a:r>
            <a:r>
              <a:rPr lang="fi-FI" sz="4400" dirty="0">
                <a:solidFill>
                  <a:schemeClr val="accent1">
                    <a:lumMod val="75000"/>
                  </a:schemeClr>
                </a:solidFill>
              </a:rPr>
              <a:t>2035?</a:t>
            </a:r>
          </a:p>
          <a:p>
            <a:pPr>
              <a:lnSpc>
                <a:spcPct val="100000"/>
              </a:lnSpc>
            </a:pPr>
            <a:r>
              <a:rPr lang="fi-FI" sz="2400" dirty="0"/>
              <a:t>Millaisia raaka-aineita siinä on käytetty, </a:t>
            </a:r>
            <a:br>
              <a:rPr lang="fi-FI" sz="2400" dirty="0"/>
            </a:br>
            <a:r>
              <a:rPr lang="fi-FI" sz="2400" dirty="0"/>
              <a:t>missä ja miten ne ovat kasvaneet? </a:t>
            </a:r>
          </a:p>
          <a:p>
            <a:pPr>
              <a:lnSpc>
                <a:spcPct val="100000"/>
              </a:lnSpc>
            </a:pPr>
            <a:r>
              <a:rPr lang="fi-FI" sz="2400" dirty="0"/>
              <a:t>Kuinka ruoka on tuotettu, kuka </a:t>
            </a:r>
            <a:br>
              <a:rPr lang="fi-FI" sz="2400" dirty="0"/>
            </a:br>
            <a:r>
              <a:rPr lang="fi-FI" sz="2400" dirty="0"/>
              <a:t>sen on valmistanut ja tarjoillut? </a:t>
            </a:r>
          </a:p>
          <a:p>
            <a:pPr>
              <a:lnSpc>
                <a:spcPct val="100000"/>
              </a:lnSpc>
            </a:pPr>
            <a:r>
              <a:rPr lang="fi-FI" sz="2400" dirty="0"/>
              <a:t>Miltä se näyttää ja maistuu? 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563F049-5CD0-D21B-5F15-B9E0CC3F06D2}"/>
              </a:ext>
            </a:extLst>
          </p:cNvPr>
          <p:cNvGrpSpPr/>
          <p:nvPr/>
        </p:nvGrpSpPr>
        <p:grpSpPr>
          <a:xfrm>
            <a:off x="8008865" y="3911475"/>
            <a:ext cx="3538719" cy="1930212"/>
            <a:chOff x="8008865" y="3911475"/>
            <a:chExt cx="3538719" cy="1930212"/>
          </a:xfrm>
        </p:grpSpPr>
        <p:sp>
          <p:nvSpPr>
            <p:cNvPr id="16" name="Puhekupla: Soikea 13">
              <a:extLst>
                <a:ext uri="{FF2B5EF4-FFF2-40B4-BE49-F238E27FC236}">
                  <a16:creationId xmlns:a16="http://schemas.microsoft.com/office/drawing/2014/main" id="{494DE06C-5281-30B2-457A-280EC5E7D51B}"/>
                </a:ext>
              </a:extLst>
            </p:cNvPr>
            <p:cNvSpPr/>
            <p:nvPr/>
          </p:nvSpPr>
          <p:spPr>
            <a:xfrm>
              <a:off x="8008865" y="3911475"/>
              <a:ext cx="3538719" cy="1930212"/>
            </a:xfrm>
            <a:prstGeom prst="wedgeEllipseCallout">
              <a:avLst/>
            </a:prstGeom>
            <a:solidFill>
              <a:srgbClr val="31B4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Tekstiruutu 14">
              <a:extLst>
                <a:ext uri="{FF2B5EF4-FFF2-40B4-BE49-F238E27FC236}">
                  <a16:creationId xmlns:a16="http://schemas.microsoft.com/office/drawing/2014/main" id="{EC962416-772C-DE65-8ABB-6292FE01590F}"/>
                </a:ext>
              </a:extLst>
            </p:cNvPr>
            <p:cNvSpPr txBox="1"/>
            <p:nvPr/>
          </p:nvSpPr>
          <p:spPr>
            <a:xfrm>
              <a:off x="8253344" y="4243466"/>
              <a:ext cx="3004039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 algn="ctr">
                <a:spcBef>
                  <a:spcPts val="1800"/>
                </a:spcBef>
                <a:buNone/>
              </a:pPr>
              <a:r>
                <a:rPr lang="fi-FI" sz="2000" b="1" dirty="0">
                  <a:solidFill>
                    <a:schemeClr val="bg1"/>
                  </a:solidFill>
                </a:rPr>
                <a:t>Toteutus on vapaa-valintainen: kirjoitelma, sarjakuva, näytelmä, video…</a:t>
              </a:r>
            </a:p>
          </p:txBody>
        </p:sp>
      </p:grpSp>
      <p:pic>
        <p:nvPicPr>
          <p:cNvPr id="19" name="Picture 18" descr="A picture containing text&#10;&#10;Description automatically generated">
            <a:extLst>
              <a:ext uri="{FF2B5EF4-FFF2-40B4-BE49-F238E27FC236}">
                <a16:creationId xmlns:a16="http://schemas.microsoft.com/office/drawing/2014/main" id="{7E06C78B-DFAB-F5CE-D3FB-1440716215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0393">
            <a:off x="5085307" y="4097533"/>
            <a:ext cx="2938744" cy="293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859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6C997E3-A2CD-40D4-8524-723911B8C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cs typeface="Calibri Light"/>
              </a:rPr>
              <a:t>Kuvat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C0658EF-9AA9-4CF0-A044-D8D84CE635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fi-FI" sz="2400" dirty="0">
                <a:cs typeface="Calibri"/>
              </a:rPr>
              <a:t>Dia 1: Ruokatieto Yhdistys ry</a:t>
            </a:r>
          </a:p>
          <a:p>
            <a:r>
              <a:rPr lang="fi-FI" sz="2400" dirty="0">
                <a:cs typeface="Calibri"/>
              </a:rPr>
              <a:t>Dia 3: Tussitaikurit </a:t>
            </a:r>
          </a:p>
          <a:p>
            <a:r>
              <a:rPr lang="fi-FI" sz="2400" dirty="0">
                <a:cs typeface="Calibri"/>
              </a:rPr>
              <a:t>Dia 4: Ruokatieto Yhdistys ry/Satokausimedia</a:t>
            </a:r>
            <a:endParaRPr lang="fi-FI" sz="2400" dirty="0"/>
          </a:p>
          <a:p>
            <a:r>
              <a:rPr lang="fi-FI" sz="2400" dirty="0">
                <a:cs typeface="Calibri"/>
              </a:rPr>
              <a:t>Dia 5: </a:t>
            </a:r>
            <a:r>
              <a:rPr lang="fi-FI" sz="2400" dirty="0" err="1">
                <a:cs typeface="Calibri"/>
              </a:rPr>
              <a:t>Shutterstock</a:t>
            </a:r>
            <a:endParaRPr lang="fi-FI" sz="2400" dirty="0">
              <a:cs typeface="Calibri"/>
            </a:endParaRPr>
          </a:p>
          <a:p>
            <a:r>
              <a:rPr lang="fi-FI" sz="2400" dirty="0">
                <a:cs typeface="Calibri"/>
              </a:rPr>
              <a:t>Dia 6: </a:t>
            </a:r>
            <a:r>
              <a:rPr lang="fi-FI" sz="2400" dirty="0" err="1">
                <a:cs typeface="Calibri"/>
              </a:rPr>
              <a:t>Shutterstock</a:t>
            </a:r>
            <a:endParaRPr lang="fi-FI" sz="2400" dirty="0">
              <a:cs typeface="Calibri"/>
            </a:endParaRPr>
          </a:p>
          <a:p>
            <a:r>
              <a:rPr lang="fi-FI" sz="2400" dirty="0">
                <a:cs typeface="Calibri"/>
              </a:rPr>
              <a:t>Dia 7: </a:t>
            </a:r>
            <a:r>
              <a:rPr lang="fi-FI" sz="2400" dirty="0" err="1">
                <a:cs typeface="Calibri"/>
              </a:rPr>
              <a:t>Shutterstock</a:t>
            </a:r>
            <a:endParaRPr lang="fi-FI" sz="2400" dirty="0">
              <a:cs typeface="Calibri"/>
            </a:endParaRPr>
          </a:p>
          <a:p>
            <a:endParaRPr lang="fi-FI" sz="2400" dirty="0">
              <a:cs typeface="Calibri"/>
            </a:endParaRPr>
          </a:p>
          <a:p>
            <a:endParaRPr lang="fi-FI" sz="2400" dirty="0">
              <a:cs typeface="Calibri"/>
            </a:endParaRPr>
          </a:p>
          <a:p>
            <a:pPr marL="0" indent="0">
              <a:buNone/>
            </a:pPr>
            <a:r>
              <a:rPr lang="fi-FI" sz="2200" dirty="0">
                <a:ea typeface="+mn-lt"/>
                <a:cs typeface="+mn-lt"/>
              </a:rPr>
              <a:t>Kuvien käyttäminen muussa kuin tämän kalvosarjan yhteydessä on kielletty. Kalvosarjaa saa vapaasti muokata opetuskäyttöön sopivaksi (lyhentää, lisätä omia kalvoja jne.) ja se on tarkoitettu vain opetuskäyttöön.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Käsinkirjoitus 8">
                <a:extLst>
                  <a:ext uri="{FF2B5EF4-FFF2-40B4-BE49-F238E27FC236}">
                    <a16:creationId xmlns:a16="http://schemas.microsoft.com/office/drawing/2014/main" id="{22E2EE65-CBB7-1F85-0964-31015B07CB5B}"/>
                  </a:ext>
                </a:extLst>
              </p14:cNvPr>
              <p14:cNvContentPartPr/>
              <p14:nvPr/>
            </p14:nvContentPartPr>
            <p14:xfrm>
              <a:off x="11490692" y="1366449"/>
              <a:ext cx="360" cy="360"/>
            </p14:xfrm>
          </p:contentPart>
        </mc:Choice>
        <mc:Fallback xmlns="">
          <p:pic>
            <p:nvPicPr>
              <p:cNvPr id="9" name="Käsinkirjoitus 8">
                <a:extLst>
                  <a:ext uri="{FF2B5EF4-FFF2-40B4-BE49-F238E27FC236}">
                    <a16:creationId xmlns:a16="http://schemas.microsoft.com/office/drawing/2014/main" id="{22E2EE65-CBB7-1F85-0964-31015B07CB5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482052" y="1357809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355677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1104E0517B196946B17E71129620BA65" ma:contentTypeVersion="8" ma:contentTypeDescription="Luo uusi asiakirja." ma:contentTypeScope="" ma:versionID="44a863e05c15e98753b6cbee039a3457">
  <xsd:schema xmlns:xsd="http://www.w3.org/2001/XMLSchema" xmlns:xs="http://www.w3.org/2001/XMLSchema" xmlns:p="http://schemas.microsoft.com/office/2006/metadata/properties" xmlns:ns2="fc9078dc-fad9-464a-967c-5757c60a2037" targetNamespace="http://schemas.microsoft.com/office/2006/metadata/properties" ma:root="true" ma:fieldsID="a975a75c36909ea8a6c6480c959b04e0" ns2:_="">
    <xsd:import namespace="fc9078dc-fad9-464a-967c-5757c60a203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9078dc-fad9-464a-967c-5757c60a20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A08104D-1A66-424F-8F25-B93D7D4DDE9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863E989-5738-45F5-BF8C-F29E659BB3BA}">
  <ds:schemaRefs>
    <ds:schemaRef ds:uri="fc9078dc-fad9-464a-967c-5757c60a203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9972795-5E48-4C85-A814-C521F565F5B7}">
  <ds:schemaRefs>
    <ds:schemaRef ds:uri="http://schemas.microsoft.com/office/2006/metadata/properties"/>
    <ds:schemaRef ds:uri="http://purl.org/dc/elements/1.1/"/>
    <ds:schemaRef ds:uri="http://www.w3.org/XML/1998/namespace"/>
    <ds:schemaRef ds:uri="http://purl.org/dc/terms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fc9078dc-fad9-464a-967c-5757c60a203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3092</TotalTime>
  <Words>369</Words>
  <Application>Microsoft Office PowerPoint</Application>
  <PresentationFormat>Laajakuva</PresentationFormat>
  <Paragraphs>55</Paragraphs>
  <Slides>8</Slides>
  <Notes>3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Mukta</vt:lpstr>
      <vt:lpstr>Wingdings</vt:lpstr>
      <vt:lpstr>Office-teema</vt:lpstr>
      <vt:lpstr>RUOKAVISA 2023 KESTÄVÄÄ RUOKAA NYT  JA TULEVAISUUDESSA</vt:lpstr>
      <vt:lpstr>Päivän teemat</vt:lpstr>
      <vt:lpstr>Ruokaketju ja  ruokajärjestelmä</vt:lpstr>
      <vt:lpstr>Kestävä kehitys ruoantuotannossa</vt:lpstr>
      <vt:lpstr>Ratkaisuja kestävyysongelmiin </vt:lpstr>
      <vt:lpstr>Missä ja millaista ruokaa tulevaisuudessa tuotetaan?</vt:lpstr>
      <vt:lpstr>Tehtävä: Tulevaisuuden koululounas</vt:lpstr>
      <vt:lpstr>Kuvat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Noora Laukkanen</dc:creator>
  <cp:lastModifiedBy>Hanna Larjavaara</cp:lastModifiedBy>
  <cp:revision>242</cp:revision>
  <dcterms:created xsi:type="dcterms:W3CDTF">2021-11-03T08:50:27Z</dcterms:created>
  <dcterms:modified xsi:type="dcterms:W3CDTF">2022-12-19T06:43:03Z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0x0101001104E0517B196946B17E71129620BA65</vt:lpwstr>
  </property>
</Properties>
</file>